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3"/>
  </p:notesMasterIdLst>
  <p:sldIdLst>
    <p:sldId id="282" r:id="rId5"/>
    <p:sldId id="450" r:id="rId6"/>
    <p:sldId id="2074701193" r:id="rId7"/>
    <p:sldId id="2074701406" r:id="rId8"/>
    <p:sldId id="2074701243" r:id="rId9"/>
    <p:sldId id="373" r:id="rId10"/>
    <p:sldId id="2074701416" r:id="rId11"/>
    <p:sldId id="342" r:id="rId12"/>
    <p:sldId id="378" r:id="rId13"/>
    <p:sldId id="2074701417" r:id="rId14"/>
    <p:sldId id="380" r:id="rId15"/>
    <p:sldId id="2074701413" r:id="rId16"/>
    <p:sldId id="2074701414" r:id="rId17"/>
    <p:sldId id="375" r:id="rId18"/>
    <p:sldId id="376" r:id="rId19"/>
    <p:sldId id="2074701415" r:id="rId20"/>
    <p:sldId id="362" r:id="rId21"/>
    <p:sldId id="385" r:id="rId22"/>
    <p:sldId id="2074701404" r:id="rId23"/>
    <p:sldId id="2074701351" r:id="rId24"/>
    <p:sldId id="2074701418" r:id="rId25"/>
    <p:sldId id="389" r:id="rId26"/>
    <p:sldId id="2074701378" r:id="rId27"/>
    <p:sldId id="2074701379" r:id="rId28"/>
    <p:sldId id="413" r:id="rId29"/>
    <p:sldId id="2074701405" r:id="rId30"/>
    <p:sldId id="2074701190" r:id="rId31"/>
    <p:sldId id="2074701380" r:id="rId32"/>
    <p:sldId id="2074701144" r:id="rId33"/>
    <p:sldId id="409" r:id="rId34"/>
    <p:sldId id="360" r:id="rId35"/>
    <p:sldId id="379" r:id="rId36"/>
    <p:sldId id="383" r:id="rId37"/>
    <p:sldId id="398" r:id="rId38"/>
    <p:sldId id="405" r:id="rId39"/>
    <p:sldId id="406" r:id="rId40"/>
    <p:sldId id="392" r:id="rId41"/>
    <p:sldId id="302" r:id="rId4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02" userDrawn="1">
          <p15:clr>
            <a:srgbClr val="A4A3A4"/>
          </p15:clr>
        </p15:guide>
        <p15:guide id="2" pos="87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C0000"/>
    <a:srgbClr val="00CC99"/>
    <a:srgbClr val="0000FF"/>
    <a:srgbClr val="00FFFF"/>
    <a:srgbClr val="CC00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0" autoAdjust="0"/>
    <p:restoredTop sz="79326" autoAdjust="0"/>
  </p:normalViewPr>
  <p:slideViewPr>
    <p:cSldViewPr snapToGrid="0">
      <p:cViewPr varScale="1">
        <p:scale>
          <a:sx n="88" d="100"/>
          <a:sy n="88" d="100"/>
        </p:scale>
        <p:origin x="2244" y="90"/>
      </p:cViewPr>
      <p:guideLst>
        <p:guide orient="horz" pos="3702"/>
        <p:guide pos="8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386\Dropbox\IndieSAGE%20numbers\coviddata_reducedcporig_13Jul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386\Dropbox\IndieSAGE%20numbers\coviddata_reducedcporig_13Jul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386\Dropbox\IndieSAGE%20numbers\coviddata_reducedcporig_13Jul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386\Dropbox\IndieSAGE%20numbers\coviddata_reducedcporig_13Jul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386\Dropbox\IndieSAGE%20numbers\coviddata_reducedcporig_13July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386\Dropbox\IndieSAGE%20numbers\coviddata_reducedcporig_13July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386\Dropbox\IndieSAGE%20numbers\coviddata_reducedcporig_13July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y386\Dropbox\IndieSAGE%20numbers\coviddata_reducedcporig_13July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daily cases</c:v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30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DFA-414E-919C-6B74D9DA0F8A}"/>
              </c:ext>
            </c:extLst>
          </c:dPt>
          <c:dPt>
            <c:idx val="30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DFA-414E-919C-6B74D9DA0F8A}"/>
              </c:ext>
            </c:extLst>
          </c:dPt>
          <c:dPt>
            <c:idx val="309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DFA-414E-919C-6B74D9DA0F8A}"/>
              </c:ext>
            </c:extLst>
          </c:dPt>
          <c:dPt>
            <c:idx val="31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DFA-414E-919C-6B74D9DA0F8A}"/>
              </c:ext>
            </c:extLst>
          </c:dPt>
          <c:dPt>
            <c:idx val="31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DFA-414E-919C-6B74D9DA0F8A}"/>
              </c:ext>
            </c:extLst>
          </c:dPt>
          <c:dPt>
            <c:idx val="31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DFA-414E-919C-6B74D9DA0F8A}"/>
              </c:ext>
            </c:extLst>
          </c:dPt>
          <c:dPt>
            <c:idx val="31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DFA-414E-919C-6B74D9DA0F8A}"/>
              </c:ext>
            </c:extLst>
          </c:dPt>
          <c:dPt>
            <c:idx val="31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2DFA-414E-919C-6B74D9DA0F8A}"/>
              </c:ext>
            </c:extLst>
          </c:dPt>
          <c:dPt>
            <c:idx val="31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2DFA-414E-919C-6B74D9DA0F8A}"/>
              </c:ext>
            </c:extLst>
          </c:dPt>
          <c:dPt>
            <c:idx val="316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2DFA-414E-919C-6B74D9DA0F8A}"/>
              </c:ext>
            </c:extLst>
          </c:dPt>
          <c:dPt>
            <c:idx val="31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2DFA-414E-919C-6B74D9DA0F8A}"/>
              </c:ext>
            </c:extLst>
          </c:dPt>
          <c:dPt>
            <c:idx val="31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2DFA-414E-919C-6B74D9DA0F8A}"/>
              </c:ext>
            </c:extLst>
          </c:dPt>
          <c:dPt>
            <c:idx val="319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2DFA-414E-919C-6B74D9DA0F8A}"/>
              </c:ext>
            </c:extLst>
          </c:dPt>
          <c:dPt>
            <c:idx val="32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2DFA-414E-919C-6B74D9DA0F8A}"/>
              </c:ext>
            </c:extLst>
          </c:dPt>
          <c:dPt>
            <c:idx val="3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2DFA-414E-919C-6B74D9DA0F8A}"/>
              </c:ext>
            </c:extLst>
          </c:dPt>
          <c:dPt>
            <c:idx val="3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2DFA-414E-919C-6B74D9DA0F8A}"/>
              </c:ext>
            </c:extLst>
          </c:dPt>
          <c:dPt>
            <c:idx val="3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2DFA-414E-919C-6B74D9DA0F8A}"/>
              </c:ext>
            </c:extLst>
          </c:dPt>
          <c:dPt>
            <c:idx val="3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2DFA-414E-919C-6B74D9DA0F8A}"/>
              </c:ext>
            </c:extLst>
          </c:dPt>
          <c:cat>
            <c:numRef>
              <c:f>'New Cases (UK)'!$A$5:$A$333</c:f>
              <c:numCache>
                <c:formatCode>d\-mmm</c:formatCode>
                <c:ptCount val="329"/>
                <c:pt idx="0">
                  <c:v>44400</c:v>
                </c:pt>
                <c:pt idx="1">
                  <c:v>44399</c:v>
                </c:pt>
                <c:pt idx="2">
                  <c:v>44398</c:v>
                </c:pt>
                <c:pt idx="3">
                  <c:v>44397</c:v>
                </c:pt>
                <c:pt idx="4">
                  <c:v>44396</c:v>
                </c:pt>
                <c:pt idx="5">
                  <c:v>44395</c:v>
                </c:pt>
                <c:pt idx="6">
                  <c:v>44394</c:v>
                </c:pt>
                <c:pt idx="7">
                  <c:v>44393</c:v>
                </c:pt>
                <c:pt idx="8">
                  <c:v>44392</c:v>
                </c:pt>
                <c:pt idx="9">
                  <c:v>44391</c:v>
                </c:pt>
                <c:pt idx="10">
                  <c:v>44390</c:v>
                </c:pt>
                <c:pt idx="11">
                  <c:v>44389</c:v>
                </c:pt>
                <c:pt idx="12">
                  <c:v>44388</c:v>
                </c:pt>
                <c:pt idx="13">
                  <c:v>44387</c:v>
                </c:pt>
                <c:pt idx="14">
                  <c:v>44386</c:v>
                </c:pt>
                <c:pt idx="15">
                  <c:v>44385</c:v>
                </c:pt>
                <c:pt idx="16">
                  <c:v>44384</c:v>
                </c:pt>
                <c:pt idx="17">
                  <c:v>44383</c:v>
                </c:pt>
                <c:pt idx="18">
                  <c:v>44382</c:v>
                </c:pt>
                <c:pt idx="19">
                  <c:v>44381</c:v>
                </c:pt>
                <c:pt idx="20">
                  <c:v>44380</c:v>
                </c:pt>
                <c:pt idx="21">
                  <c:v>44379</c:v>
                </c:pt>
                <c:pt idx="22">
                  <c:v>44378</c:v>
                </c:pt>
                <c:pt idx="23">
                  <c:v>44377</c:v>
                </c:pt>
                <c:pt idx="24">
                  <c:v>44376</c:v>
                </c:pt>
                <c:pt idx="25">
                  <c:v>44375</c:v>
                </c:pt>
                <c:pt idx="26">
                  <c:v>44374</c:v>
                </c:pt>
                <c:pt idx="27">
                  <c:v>44373</c:v>
                </c:pt>
                <c:pt idx="28">
                  <c:v>44372</c:v>
                </c:pt>
                <c:pt idx="29">
                  <c:v>44371</c:v>
                </c:pt>
                <c:pt idx="30">
                  <c:v>44370</c:v>
                </c:pt>
                <c:pt idx="31">
                  <c:v>44369</c:v>
                </c:pt>
                <c:pt idx="32">
                  <c:v>44368</c:v>
                </c:pt>
                <c:pt idx="33">
                  <c:v>44367</c:v>
                </c:pt>
                <c:pt idx="34">
                  <c:v>44366</c:v>
                </c:pt>
                <c:pt idx="35">
                  <c:v>44365</c:v>
                </c:pt>
                <c:pt idx="36">
                  <c:v>44364</c:v>
                </c:pt>
                <c:pt idx="37">
                  <c:v>44363</c:v>
                </c:pt>
                <c:pt idx="38">
                  <c:v>44362</c:v>
                </c:pt>
                <c:pt idx="39">
                  <c:v>44361</c:v>
                </c:pt>
                <c:pt idx="40">
                  <c:v>44360</c:v>
                </c:pt>
                <c:pt idx="41">
                  <c:v>44359</c:v>
                </c:pt>
                <c:pt idx="42">
                  <c:v>44358</c:v>
                </c:pt>
                <c:pt idx="43">
                  <c:v>44357</c:v>
                </c:pt>
                <c:pt idx="44">
                  <c:v>44356</c:v>
                </c:pt>
                <c:pt idx="45">
                  <c:v>44355</c:v>
                </c:pt>
                <c:pt idx="46">
                  <c:v>44354</c:v>
                </c:pt>
                <c:pt idx="47">
                  <c:v>44353</c:v>
                </c:pt>
                <c:pt idx="48">
                  <c:v>44352</c:v>
                </c:pt>
                <c:pt idx="49">
                  <c:v>44351</c:v>
                </c:pt>
                <c:pt idx="50">
                  <c:v>44350</c:v>
                </c:pt>
                <c:pt idx="51">
                  <c:v>44349</c:v>
                </c:pt>
                <c:pt idx="52">
                  <c:v>44348</c:v>
                </c:pt>
                <c:pt idx="53">
                  <c:v>44347</c:v>
                </c:pt>
                <c:pt idx="54">
                  <c:v>44346</c:v>
                </c:pt>
                <c:pt idx="55">
                  <c:v>44345</c:v>
                </c:pt>
                <c:pt idx="56">
                  <c:v>44344</c:v>
                </c:pt>
                <c:pt idx="57">
                  <c:v>44343</c:v>
                </c:pt>
                <c:pt idx="58">
                  <c:v>44342</c:v>
                </c:pt>
                <c:pt idx="59">
                  <c:v>44341</c:v>
                </c:pt>
                <c:pt idx="60">
                  <c:v>44340</c:v>
                </c:pt>
                <c:pt idx="61">
                  <c:v>44339</c:v>
                </c:pt>
                <c:pt idx="62">
                  <c:v>44338</c:v>
                </c:pt>
                <c:pt idx="63">
                  <c:v>44337</c:v>
                </c:pt>
                <c:pt idx="64">
                  <c:v>44336</c:v>
                </c:pt>
                <c:pt idx="65">
                  <c:v>44335</c:v>
                </c:pt>
                <c:pt idx="66">
                  <c:v>44334</c:v>
                </c:pt>
                <c:pt idx="67">
                  <c:v>44333</c:v>
                </c:pt>
                <c:pt idx="68">
                  <c:v>44332</c:v>
                </c:pt>
                <c:pt idx="69">
                  <c:v>44331</c:v>
                </c:pt>
                <c:pt idx="70">
                  <c:v>44330</c:v>
                </c:pt>
                <c:pt idx="71">
                  <c:v>44329</c:v>
                </c:pt>
                <c:pt idx="72">
                  <c:v>44328</c:v>
                </c:pt>
                <c:pt idx="73">
                  <c:v>44327</c:v>
                </c:pt>
                <c:pt idx="74">
                  <c:v>44326</c:v>
                </c:pt>
                <c:pt idx="75">
                  <c:v>44325</c:v>
                </c:pt>
                <c:pt idx="76">
                  <c:v>44324</c:v>
                </c:pt>
                <c:pt idx="77">
                  <c:v>44323</c:v>
                </c:pt>
                <c:pt idx="78">
                  <c:v>44322</c:v>
                </c:pt>
                <c:pt idx="79">
                  <c:v>44321</c:v>
                </c:pt>
                <c:pt idx="80">
                  <c:v>44320</c:v>
                </c:pt>
                <c:pt idx="81">
                  <c:v>44319</c:v>
                </c:pt>
                <c:pt idx="82">
                  <c:v>44318</c:v>
                </c:pt>
                <c:pt idx="83">
                  <c:v>44317</c:v>
                </c:pt>
                <c:pt idx="84">
                  <c:v>44316</c:v>
                </c:pt>
                <c:pt idx="85">
                  <c:v>44315</c:v>
                </c:pt>
                <c:pt idx="86">
                  <c:v>44314</c:v>
                </c:pt>
                <c:pt idx="87">
                  <c:v>44313</c:v>
                </c:pt>
                <c:pt idx="88">
                  <c:v>44312</c:v>
                </c:pt>
                <c:pt idx="89">
                  <c:v>44311</c:v>
                </c:pt>
                <c:pt idx="90">
                  <c:v>44310</c:v>
                </c:pt>
                <c:pt idx="91">
                  <c:v>44309</c:v>
                </c:pt>
                <c:pt idx="92">
                  <c:v>44308</c:v>
                </c:pt>
                <c:pt idx="93">
                  <c:v>44307</c:v>
                </c:pt>
                <c:pt idx="94">
                  <c:v>44306</c:v>
                </c:pt>
                <c:pt idx="95">
                  <c:v>44305</c:v>
                </c:pt>
                <c:pt idx="96">
                  <c:v>44304</c:v>
                </c:pt>
                <c:pt idx="97">
                  <c:v>44303</c:v>
                </c:pt>
                <c:pt idx="98">
                  <c:v>44302</c:v>
                </c:pt>
                <c:pt idx="99">
                  <c:v>44301</c:v>
                </c:pt>
                <c:pt idx="100">
                  <c:v>44300</c:v>
                </c:pt>
                <c:pt idx="101">
                  <c:v>44299</c:v>
                </c:pt>
                <c:pt idx="102">
                  <c:v>44298</c:v>
                </c:pt>
                <c:pt idx="103">
                  <c:v>44297</c:v>
                </c:pt>
                <c:pt idx="104">
                  <c:v>44296</c:v>
                </c:pt>
                <c:pt idx="105">
                  <c:v>44295</c:v>
                </c:pt>
                <c:pt idx="106">
                  <c:v>44294</c:v>
                </c:pt>
                <c:pt idx="107">
                  <c:v>44293</c:v>
                </c:pt>
                <c:pt idx="108">
                  <c:v>44292</c:v>
                </c:pt>
                <c:pt idx="109">
                  <c:v>44291</c:v>
                </c:pt>
                <c:pt idx="110">
                  <c:v>44290</c:v>
                </c:pt>
                <c:pt idx="111">
                  <c:v>44289</c:v>
                </c:pt>
                <c:pt idx="112">
                  <c:v>44288</c:v>
                </c:pt>
                <c:pt idx="113">
                  <c:v>44287</c:v>
                </c:pt>
                <c:pt idx="114">
                  <c:v>44286</c:v>
                </c:pt>
                <c:pt idx="115">
                  <c:v>44285</c:v>
                </c:pt>
                <c:pt idx="116">
                  <c:v>44284</c:v>
                </c:pt>
                <c:pt idx="117">
                  <c:v>44283</c:v>
                </c:pt>
                <c:pt idx="118">
                  <c:v>44282</c:v>
                </c:pt>
                <c:pt idx="119">
                  <c:v>44281</c:v>
                </c:pt>
                <c:pt idx="120">
                  <c:v>44280</c:v>
                </c:pt>
                <c:pt idx="121">
                  <c:v>44279</c:v>
                </c:pt>
                <c:pt idx="122">
                  <c:v>44278</c:v>
                </c:pt>
                <c:pt idx="123">
                  <c:v>44277</c:v>
                </c:pt>
                <c:pt idx="124">
                  <c:v>44276</c:v>
                </c:pt>
                <c:pt idx="125">
                  <c:v>44275</c:v>
                </c:pt>
                <c:pt idx="126">
                  <c:v>44274</c:v>
                </c:pt>
                <c:pt idx="127">
                  <c:v>44273</c:v>
                </c:pt>
                <c:pt idx="128">
                  <c:v>44272</c:v>
                </c:pt>
                <c:pt idx="129">
                  <c:v>44271</c:v>
                </c:pt>
                <c:pt idx="130">
                  <c:v>44270</c:v>
                </c:pt>
                <c:pt idx="131">
                  <c:v>44269</c:v>
                </c:pt>
                <c:pt idx="132">
                  <c:v>44268</c:v>
                </c:pt>
                <c:pt idx="133">
                  <c:v>44267</c:v>
                </c:pt>
                <c:pt idx="134">
                  <c:v>44266</c:v>
                </c:pt>
                <c:pt idx="135">
                  <c:v>44265</c:v>
                </c:pt>
                <c:pt idx="136">
                  <c:v>44264</c:v>
                </c:pt>
                <c:pt idx="137">
                  <c:v>44263</c:v>
                </c:pt>
                <c:pt idx="138">
                  <c:v>44262</c:v>
                </c:pt>
                <c:pt idx="139">
                  <c:v>44261</c:v>
                </c:pt>
                <c:pt idx="140">
                  <c:v>44260</c:v>
                </c:pt>
                <c:pt idx="141">
                  <c:v>44259</c:v>
                </c:pt>
                <c:pt idx="142">
                  <c:v>44258</c:v>
                </c:pt>
                <c:pt idx="143">
                  <c:v>44257</c:v>
                </c:pt>
                <c:pt idx="144">
                  <c:v>44256</c:v>
                </c:pt>
                <c:pt idx="145">
                  <c:v>44255</c:v>
                </c:pt>
                <c:pt idx="146">
                  <c:v>44254</c:v>
                </c:pt>
                <c:pt idx="147">
                  <c:v>44253</c:v>
                </c:pt>
                <c:pt idx="148">
                  <c:v>44252</c:v>
                </c:pt>
                <c:pt idx="149">
                  <c:v>44251</c:v>
                </c:pt>
                <c:pt idx="150">
                  <c:v>44250</c:v>
                </c:pt>
                <c:pt idx="151">
                  <c:v>44249</c:v>
                </c:pt>
                <c:pt idx="152">
                  <c:v>44248</c:v>
                </c:pt>
                <c:pt idx="153">
                  <c:v>44247</c:v>
                </c:pt>
                <c:pt idx="154">
                  <c:v>44246</c:v>
                </c:pt>
                <c:pt idx="155">
                  <c:v>44245</c:v>
                </c:pt>
                <c:pt idx="156">
                  <c:v>44244</c:v>
                </c:pt>
                <c:pt idx="157">
                  <c:v>44243</c:v>
                </c:pt>
                <c:pt idx="158">
                  <c:v>44242</c:v>
                </c:pt>
                <c:pt idx="159">
                  <c:v>44241</c:v>
                </c:pt>
                <c:pt idx="160">
                  <c:v>44240</c:v>
                </c:pt>
                <c:pt idx="161">
                  <c:v>44239</c:v>
                </c:pt>
                <c:pt idx="162">
                  <c:v>44238</c:v>
                </c:pt>
                <c:pt idx="163">
                  <c:v>44237</c:v>
                </c:pt>
                <c:pt idx="164">
                  <c:v>44236</c:v>
                </c:pt>
                <c:pt idx="165">
                  <c:v>44235</c:v>
                </c:pt>
                <c:pt idx="166">
                  <c:v>44234</c:v>
                </c:pt>
                <c:pt idx="167">
                  <c:v>44233</c:v>
                </c:pt>
                <c:pt idx="168">
                  <c:v>44232</c:v>
                </c:pt>
                <c:pt idx="169">
                  <c:v>44231</c:v>
                </c:pt>
                <c:pt idx="170">
                  <c:v>44230</c:v>
                </c:pt>
                <c:pt idx="171">
                  <c:v>44229</c:v>
                </c:pt>
                <c:pt idx="172">
                  <c:v>44228</c:v>
                </c:pt>
                <c:pt idx="173">
                  <c:v>44227</c:v>
                </c:pt>
                <c:pt idx="174">
                  <c:v>44226</c:v>
                </c:pt>
                <c:pt idx="175">
                  <c:v>44225</c:v>
                </c:pt>
                <c:pt idx="176">
                  <c:v>44224</c:v>
                </c:pt>
                <c:pt idx="177">
                  <c:v>44223</c:v>
                </c:pt>
                <c:pt idx="178">
                  <c:v>44222</c:v>
                </c:pt>
                <c:pt idx="179">
                  <c:v>44221</c:v>
                </c:pt>
                <c:pt idx="180">
                  <c:v>44220</c:v>
                </c:pt>
                <c:pt idx="181">
                  <c:v>44219</c:v>
                </c:pt>
                <c:pt idx="182">
                  <c:v>44218</c:v>
                </c:pt>
                <c:pt idx="183">
                  <c:v>44217</c:v>
                </c:pt>
                <c:pt idx="184">
                  <c:v>44216</c:v>
                </c:pt>
                <c:pt idx="185">
                  <c:v>44215</c:v>
                </c:pt>
                <c:pt idx="186">
                  <c:v>44214</c:v>
                </c:pt>
                <c:pt idx="187">
                  <c:v>44213</c:v>
                </c:pt>
                <c:pt idx="188">
                  <c:v>44212</c:v>
                </c:pt>
                <c:pt idx="189">
                  <c:v>44211</c:v>
                </c:pt>
                <c:pt idx="190">
                  <c:v>44210</c:v>
                </c:pt>
                <c:pt idx="191">
                  <c:v>44209</c:v>
                </c:pt>
                <c:pt idx="192">
                  <c:v>44208</c:v>
                </c:pt>
                <c:pt idx="193">
                  <c:v>44207</c:v>
                </c:pt>
                <c:pt idx="194">
                  <c:v>44206</c:v>
                </c:pt>
                <c:pt idx="195">
                  <c:v>44205</c:v>
                </c:pt>
                <c:pt idx="196">
                  <c:v>44204</c:v>
                </c:pt>
                <c:pt idx="197">
                  <c:v>44203</c:v>
                </c:pt>
                <c:pt idx="198">
                  <c:v>44202</c:v>
                </c:pt>
                <c:pt idx="199">
                  <c:v>44201</c:v>
                </c:pt>
                <c:pt idx="200">
                  <c:v>44200</c:v>
                </c:pt>
                <c:pt idx="201">
                  <c:v>44199</c:v>
                </c:pt>
                <c:pt idx="202">
                  <c:v>44198</c:v>
                </c:pt>
                <c:pt idx="203">
                  <c:v>44197</c:v>
                </c:pt>
                <c:pt idx="204">
                  <c:v>44196</c:v>
                </c:pt>
                <c:pt idx="205">
                  <c:v>44195</c:v>
                </c:pt>
                <c:pt idx="206">
                  <c:v>44194</c:v>
                </c:pt>
                <c:pt idx="207">
                  <c:v>44193</c:v>
                </c:pt>
                <c:pt idx="208">
                  <c:v>44192</c:v>
                </c:pt>
                <c:pt idx="209">
                  <c:v>44191</c:v>
                </c:pt>
                <c:pt idx="210">
                  <c:v>44190</c:v>
                </c:pt>
                <c:pt idx="211">
                  <c:v>44189</c:v>
                </c:pt>
                <c:pt idx="212">
                  <c:v>44188</c:v>
                </c:pt>
                <c:pt idx="213">
                  <c:v>44187</c:v>
                </c:pt>
                <c:pt idx="214">
                  <c:v>44186</c:v>
                </c:pt>
                <c:pt idx="215">
                  <c:v>44185</c:v>
                </c:pt>
                <c:pt idx="216">
                  <c:v>44184</c:v>
                </c:pt>
                <c:pt idx="217">
                  <c:v>44183</c:v>
                </c:pt>
                <c:pt idx="218">
                  <c:v>44182</c:v>
                </c:pt>
                <c:pt idx="219">
                  <c:v>44181</c:v>
                </c:pt>
                <c:pt idx="220">
                  <c:v>44180</c:v>
                </c:pt>
                <c:pt idx="221">
                  <c:v>44179</c:v>
                </c:pt>
                <c:pt idx="222">
                  <c:v>44178</c:v>
                </c:pt>
                <c:pt idx="223">
                  <c:v>44177</c:v>
                </c:pt>
                <c:pt idx="224">
                  <c:v>44176</c:v>
                </c:pt>
                <c:pt idx="225">
                  <c:v>44175</c:v>
                </c:pt>
                <c:pt idx="226">
                  <c:v>44174</c:v>
                </c:pt>
                <c:pt idx="227">
                  <c:v>44173</c:v>
                </c:pt>
                <c:pt idx="228">
                  <c:v>44172</c:v>
                </c:pt>
                <c:pt idx="229">
                  <c:v>44171</c:v>
                </c:pt>
                <c:pt idx="230">
                  <c:v>44170</c:v>
                </c:pt>
                <c:pt idx="231">
                  <c:v>44169</c:v>
                </c:pt>
                <c:pt idx="232">
                  <c:v>44168</c:v>
                </c:pt>
                <c:pt idx="233">
                  <c:v>44167</c:v>
                </c:pt>
                <c:pt idx="234">
                  <c:v>44166</c:v>
                </c:pt>
                <c:pt idx="235">
                  <c:v>44165</c:v>
                </c:pt>
                <c:pt idx="236">
                  <c:v>44164</c:v>
                </c:pt>
                <c:pt idx="237">
                  <c:v>44163</c:v>
                </c:pt>
                <c:pt idx="238">
                  <c:v>44162</c:v>
                </c:pt>
                <c:pt idx="239">
                  <c:v>44161</c:v>
                </c:pt>
                <c:pt idx="240">
                  <c:v>44160</c:v>
                </c:pt>
                <c:pt idx="241">
                  <c:v>44159</c:v>
                </c:pt>
                <c:pt idx="242">
                  <c:v>44158</c:v>
                </c:pt>
                <c:pt idx="243">
                  <c:v>44157</c:v>
                </c:pt>
                <c:pt idx="244">
                  <c:v>44156</c:v>
                </c:pt>
                <c:pt idx="245">
                  <c:v>44155</c:v>
                </c:pt>
                <c:pt idx="246">
                  <c:v>44154</c:v>
                </c:pt>
                <c:pt idx="247">
                  <c:v>44153</c:v>
                </c:pt>
                <c:pt idx="248">
                  <c:v>44152</c:v>
                </c:pt>
                <c:pt idx="249">
                  <c:v>44151</c:v>
                </c:pt>
                <c:pt idx="250">
                  <c:v>44150</c:v>
                </c:pt>
                <c:pt idx="251">
                  <c:v>44149</c:v>
                </c:pt>
                <c:pt idx="252">
                  <c:v>44148</c:v>
                </c:pt>
                <c:pt idx="253">
                  <c:v>44147</c:v>
                </c:pt>
                <c:pt idx="254">
                  <c:v>44146</c:v>
                </c:pt>
                <c:pt idx="255">
                  <c:v>44145</c:v>
                </c:pt>
                <c:pt idx="256">
                  <c:v>44144</c:v>
                </c:pt>
                <c:pt idx="257">
                  <c:v>44143</c:v>
                </c:pt>
                <c:pt idx="258">
                  <c:v>44142</c:v>
                </c:pt>
                <c:pt idx="259">
                  <c:v>44141</c:v>
                </c:pt>
                <c:pt idx="260">
                  <c:v>44140</c:v>
                </c:pt>
                <c:pt idx="261">
                  <c:v>44139</c:v>
                </c:pt>
                <c:pt idx="262">
                  <c:v>44138</c:v>
                </c:pt>
                <c:pt idx="263">
                  <c:v>44137</c:v>
                </c:pt>
                <c:pt idx="264">
                  <c:v>44136</c:v>
                </c:pt>
                <c:pt idx="265">
                  <c:v>44135</c:v>
                </c:pt>
                <c:pt idx="266">
                  <c:v>44134</c:v>
                </c:pt>
                <c:pt idx="267">
                  <c:v>44133</c:v>
                </c:pt>
                <c:pt idx="268">
                  <c:v>44132</c:v>
                </c:pt>
                <c:pt idx="269">
                  <c:v>44131</c:v>
                </c:pt>
                <c:pt idx="270">
                  <c:v>44130</c:v>
                </c:pt>
                <c:pt idx="271">
                  <c:v>44129</c:v>
                </c:pt>
                <c:pt idx="272">
                  <c:v>44128</c:v>
                </c:pt>
                <c:pt idx="273">
                  <c:v>44127</c:v>
                </c:pt>
                <c:pt idx="274">
                  <c:v>44126</c:v>
                </c:pt>
                <c:pt idx="275">
                  <c:v>44125</c:v>
                </c:pt>
                <c:pt idx="276">
                  <c:v>44124</c:v>
                </c:pt>
                <c:pt idx="277">
                  <c:v>44123</c:v>
                </c:pt>
                <c:pt idx="278">
                  <c:v>44122</c:v>
                </c:pt>
                <c:pt idx="279">
                  <c:v>44121</c:v>
                </c:pt>
                <c:pt idx="280">
                  <c:v>44120</c:v>
                </c:pt>
                <c:pt idx="281">
                  <c:v>44119</c:v>
                </c:pt>
                <c:pt idx="282">
                  <c:v>44118</c:v>
                </c:pt>
                <c:pt idx="283">
                  <c:v>44117</c:v>
                </c:pt>
                <c:pt idx="284">
                  <c:v>44116</c:v>
                </c:pt>
                <c:pt idx="285">
                  <c:v>44115</c:v>
                </c:pt>
                <c:pt idx="286">
                  <c:v>44114</c:v>
                </c:pt>
                <c:pt idx="287">
                  <c:v>44113</c:v>
                </c:pt>
                <c:pt idx="288">
                  <c:v>44112</c:v>
                </c:pt>
                <c:pt idx="289">
                  <c:v>44111</c:v>
                </c:pt>
                <c:pt idx="290">
                  <c:v>44110</c:v>
                </c:pt>
                <c:pt idx="291">
                  <c:v>44109</c:v>
                </c:pt>
                <c:pt idx="292">
                  <c:v>44108</c:v>
                </c:pt>
                <c:pt idx="293">
                  <c:v>44107</c:v>
                </c:pt>
                <c:pt idx="294">
                  <c:v>44106</c:v>
                </c:pt>
                <c:pt idx="295">
                  <c:v>44105</c:v>
                </c:pt>
                <c:pt idx="296">
                  <c:v>44104</c:v>
                </c:pt>
                <c:pt idx="297">
                  <c:v>44103</c:v>
                </c:pt>
                <c:pt idx="298">
                  <c:v>44102</c:v>
                </c:pt>
                <c:pt idx="299">
                  <c:v>44101</c:v>
                </c:pt>
                <c:pt idx="300">
                  <c:v>44100</c:v>
                </c:pt>
                <c:pt idx="301">
                  <c:v>44099</c:v>
                </c:pt>
                <c:pt idx="302">
                  <c:v>44098</c:v>
                </c:pt>
                <c:pt idx="303">
                  <c:v>44097</c:v>
                </c:pt>
                <c:pt idx="304">
                  <c:v>44096</c:v>
                </c:pt>
                <c:pt idx="305">
                  <c:v>44095</c:v>
                </c:pt>
                <c:pt idx="306">
                  <c:v>44094</c:v>
                </c:pt>
                <c:pt idx="307">
                  <c:v>44093</c:v>
                </c:pt>
                <c:pt idx="308">
                  <c:v>44092</c:v>
                </c:pt>
                <c:pt idx="309">
                  <c:v>44091</c:v>
                </c:pt>
                <c:pt idx="310">
                  <c:v>44090</c:v>
                </c:pt>
                <c:pt idx="311">
                  <c:v>44089</c:v>
                </c:pt>
                <c:pt idx="312">
                  <c:v>44088</c:v>
                </c:pt>
                <c:pt idx="313">
                  <c:v>44087</c:v>
                </c:pt>
                <c:pt idx="314">
                  <c:v>44086</c:v>
                </c:pt>
                <c:pt idx="315">
                  <c:v>44085</c:v>
                </c:pt>
                <c:pt idx="316">
                  <c:v>44084</c:v>
                </c:pt>
                <c:pt idx="317">
                  <c:v>44083</c:v>
                </c:pt>
                <c:pt idx="318">
                  <c:v>44082</c:v>
                </c:pt>
                <c:pt idx="319">
                  <c:v>44081</c:v>
                </c:pt>
                <c:pt idx="320">
                  <c:v>44080</c:v>
                </c:pt>
                <c:pt idx="321">
                  <c:v>44079</c:v>
                </c:pt>
                <c:pt idx="322">
                  <c:v>44078</c:v>
                </c:pt>
                <c:pt idx="323">
                  <c:v>44077</c:v>
                </c:pt>
                <c:pt idx="324">
                  <c:v>44076</c:v>
                </c:pt>
                <c:pt idx="325">
                  <c:v>44075</c:v>
                </c:pt>
                <c:pt idx="326">
                  <c:v>44074</c:v>
                </c:pt>
                <c:pt idx="327">
                  <c:v>44073</c:v>
                </c:pt>
                <c:pt idx="328">
                  <c:v>44072</c:v>
                </c:pt>
              </c:numCache>
            </c:numRef>
          </c:cat>
          <c:val>
            <c:numRef>
              <c:f>'New Cases (UK)'!$D$5:$D$333</c:f>
              <c:numCache>
                <c:formatCode>General</c:formatCode>
                <c:ptCount val="329"/>
                <c:pt idx="1">
                  <c:v>39906</c:v>
                </c:pt>
                <c:pt idx="2">
                  <c:v>44104</c:v>
                </c:pt>
                <c:pt idx="3">
                  <c:v>46558</c:v>
                </c:pt>
                <c:pt idx="4">
                  <c:v>39950</c:v>
                </c:pt>
                <c:pt idx="5">
                  <c:v>48161</c:v>
                </c:pt>
                <c:pt idx="6">
                  <c:v>54674</c:v>
                </c:pt>
                <c:pt idx="7">
                  <c:v>51870</c:v>
                </c:pt>
                <c:pt idx="8">
                  <c:v>48553</c:v>
                </c:pt>
                <c:pt idx="9">
                  <c:v>42302</c:v>
                </c:pt>
                <c:pt idx="10">
                  <c:v>36660</c:v>
                </c:pt>
                <c:pt idx="11">
                  <c:v>34471</c:v>
                </c:pt>
                <c:pt idx="12">
                  <c:v>31772</c:v>
                </c:pt>
                <c:pt idx="13">
                  <c:v>32367</c:v>
                </c:pt>
                <c:pt idx="14">
                  <c:v>35707</c:v>
                </c:pt>
                <c:pt idx="15">
                  <c:v>32551</c:v>
                </c:pt>
                <c:pt idx="16">
                  <c:v>32548</c:v>
                </c:pt>
                <c:pt idx="17">
                  <c:v>28773</c:v>
                </c:pt>
                <c:pt idx="18">
                  <c:v>27334</c:v>
                </c:pt>
                <c:pt idx="19">
                  <c:v>24248</c:v>
                </c:pt>
                <c:pt idx="20">
                  <c:v>24885</c:v>
                </c:pt>
                <c:pt idx="21">
                  <c:v>27125</c:v>
                </c:pt>
                <c:pt idx="22">
                  <c:v>27989</c:v>
                </c:pt>
                <c:pt idx="23">
                  <c:v>26068</c:v>
                </c:pt>
                <c:pt idx="24">
                  <c:v>20479</c:v>
                </c:pt>
                <c:pt idx="25">
                  <c:v>22868</c:v>
                </c:pt>
                <c:pt idx="26">
                  <c:v>14876</c:v>
                </c:pt>
                <c:pt idx="27">
                  <c:v>18270</c:v>
                </c:pt>
                <c:pt idx="28">
                  <c:v>15810</c:v>
                </c:pt>
                <c:pt idx="29">
                  <c:v>16703</c:v>
                </c:pt>
                <c:pt idx="30">
                  <c:v>16135</c:v>
                </c:pt>
                <c:pt idx="31">
                  <c:v>11625</c:v>
                </c:pt>
                <c:pt idx="32">
                  <c:v>10633</c:v>
                </c:pt>
                <c:pt idx="33">
                  <c:v>9284</c:v>
                </c:pt>
                <c:pt idx="34">
                  <c:v>10321</c:v>
                </c:pt>
                <c:pt idx="35">
                  <c:v>10476</c:v>
                </c:pt>
                <c:pt idx="36">
                  <c:v>11007</c:v>
                </c:pt>
                <c:pt idx="37">
                  <c:v>9055</c:v>
                </c:pt>
                <c:pt idx="38">
                  <c:v>7673</c:v>
                </c:pt>
                <c:pt idx="39">
                  <c:v>7742</c:v>
                </c:pt>
                <c:pt idx="40">
                  <c:v>7490</c:v>
                </c:pt>
                <c:pt idx="41">
                  <c:v>7738</c:v>
                </c:pt>
                <c:pt idx="42">
                  <c:v>8125</c:v>
                </c:pt>
                <c:pt idx="43">
                  <c:v>7393</c:v>
                </c:pt>
                <c:pt idx="44">
                  <c:v>7540</c:v>
                </c:pt>
                <c:pt idx="45">
                  <c:v>6048</c:v>
                </c:pt>
                <c:pt idx="46">
                  <c:v>5683</c:v>
                </c:pt>
                <c:pt idx="47">
                  <c:v>5341</c:v>
                </c:pt>
                <c:pt idx="48">
                  <c:v>5765</c:v>
                </c:pt>
                <c:pt idx="49">
                  <c:v>6238</c:v>
                </c:pt>
                <c:pt idx="50">
                  <c:v>5274</c:v>
                </c:pt>
                <c:pt idx="51">
                  <c:v>4330</c:v>
                </c:pt>
                <c:pt idx="52">
                  <c:v>3165</c:v>
                </c:pt>
                <c:pt idx="53">
                  <c:v>3383</c:v>
                </c:pt>
                <c:pt idx="54">
                  <c:v>3240</c:v>
                </c:pt>
                <c:pt idx="55">
                  <c:v>3398</c:v>
                </c:pt>
                <c:pt idx="56">
                  <c:v>4182</c:v>
                </c:pt>
                <c:pt idx="57">
                  <c:v>3542</c:v>
                </c:pt>
                <c:pt idx="58">
                  <c:v>3180</c:v>
                </c:pt>
                <c:pt idx="59">
                  <c:v>2493</c:v>
                </c:pt>
                <c:pt idx="60">
                  <c:v>2439</c:v>
                </c:pt>
                <c:pt idx="61">
                  <c:v>2235</c:v>
                </c:pt>
                <c:pt idx="62">
                  <c:v>2694</c:v>
                </c:pt>
                <c:pt idx="63">
                  <c:v>2829</c:v>
                </c:pt>
                <c:pt idx="64">
                  <c:v>2874</c:v>
                </c:pt>
                <c:pt idx="65">
                  <c:v>2696</c:v>
                </c:pt>
                <c:pt idx="66">
                  <c:v>2412</c:v>
                </c:pt>
                <c:pt idx="67">
                  <c:v>1979</c:v>
                </c:pt>
                <c:pt idx="68">
                  <c:v>1926</c:v>
                </c:pt>
                <c:pt idx="69">
                  <c:v>2027</c:v>
                </c:pt>
                <c:pt idx="70">
                  <c:v>2193</c:v>
                </c:pt>
                <c:pt idx="71">
                  <c:v>2657</c:v>
                </c:pt>
                <c:pt idx="72">
                  <c:v>2284</c:v>
                </c:pt>
                <c:pt idx="73">
                  <c:v>2474</c:v>
                </c:pt>
                <c:pt idx="74">
                  <c:v>2357</c:v>
                </c:pt>
                <c:pt idx="75">
                  <c:v>1770</c:v>
                </c:pt>
                <c:pt idx="76">
                  <c:v>2047</c:v>
                </c:pt>
                <c:pt idx="77">
                  <c:v>2490</c:v>
                </c:pt>
                <c:pt idx="78">
                  <c:v>2613</c:v>
                </c:pt>
                <c:pt idx="79">
                  <c:v>2144</c:v>
                </c:pt>
                <c:pt idx="80">
                  <c:v>1946</c:v>
                </c:pt>
                <c:pt idx="81">
                  <c:v>1649</c:v>
                </c:pt>
                <c:pt idx="82">
                  <c:v>1671</c:v>
                </c:pt>
                <c:pt idx="83">
                  <c:v>1907</c:v>
                </c:pt>
                <c:pt idx="84">
                  <c:v>2381</c:v>
                </c:pt>
                <c:pt idx="85">
                  <c:v>2445</c:v>
                </c:pt>
                <c:pt idx="86">
                  <c:v>2166</c:v>
                </c:pt>
                <c:pt idx="87">
                  <c:v>2685</c:v>
                </c:pt>
                <c:pt idx="88">
                  <c:v>2064</c:v>
                </c:pt>
                <c:pt idx="89">
                  <c:v>1712</c:v>
                </c:pt>
                <c:pt idx="90">
                  <c:v>2061</c:v>
                </c:pt>
                <c:pt idx="91">
                  <c:v>2678</c:v>
                </c:pt>
                <c:pt idx="92">
                  <c:v>2729</c:v>
                </c:pt>
                <c:pt idx="93">
                  <c:v>2396</c:v>
                </c:pt>
                <c:pt idx="94">
                  <c:v>2524</c:v>
                </c:pt>
                <c:pt idx="95">
                  <c:v>2963</c:v>
                </c:pt>
                <c:pt idx="96">
                  <c:v>1882</c:v>
                </c:pt>
                <c:pt idx="97">
                  <c:v>2206</c:v>
                </c:pt>
                <c:pt idx="98">
                  <c:v>2596</c:v>
                </c:pt>
                <c:pt idx="99">
                  <c:v>2672</c:v>
                </c:pt>
                <c:pt idx="100">
                  <c:v>2491</c:v>
                </c:pt>
                <c:pt idx="101">
                  <c:v>2472</c:v>
                </c:pt>
                <c:pt idx="102">
                  <c:v>3568</c:v>
                </c:pt>
                <c:pt idx="103">
                  <c:v>1730</c:v>
                </c:pt>
                <c:pt idx="104">
                  <c:v>2589</c:v>
                </c:pt>
                <c:pt idx="105">
                  <c:v>3150</c:v>
                </c:pt>
                <c:pt idx="106">
                  <c:v>3030</c:v>
                </c:pt>
                <c:pt idx="107">
                  <c:v>2763</c:v>
                </c:pt>
                <c:pt idx="108">
                  <c:v>2379</c:v>
                </c:pt>
                <c:pt idx="109">
                  <c:v>2762</c:v>
                </c:pt>
                <c:pt idx="110">
                  <c:v>2297</c:v>
                </c:pt>
                <c:pt idx="111">
                  <c:v>3423</c:v>
                </c:pt>
                <c:pt idx="112">
                  <c:v>3402</c:v>
                </c:pt>
                <c:pt idx="113">
                  <c:v>4479</c:v>
                </c:pt>
                <c:pt idx="114">
                  <c:v>4052</c:v>
                </c:pt>
                <c:pt idx="115">
                  <c:v>4040</c:v>
                </c:pt>
                <c:pt idx="116">
                  <c:v>4654</c:v>
                </c:pt>
                <c:pt idx="117">
                  <c:v>3862</c:v>
                </c:pt>
                <c:pt idx="118">
                  <c:v>4715</c:v>
                </c:pt>
                <c:pt idx="119">
                  <c:v>6187</c:v>
                </c:pt>
                <c:pt idx="120">
                  <c:v>6397</c:v>
                </c:pt>
                <c:pt idx="121">
                  <c:v>5605</c:v>
                </c:pt>
                <c:pt idx="122">
                  <c:v>5379</c:v>
                </c:pt>
                <c:pt idx="123">
                  <c:v>5342</c:v>
                </c:pt>
                <c:pt idx="124">
                  <c:v>5312</c:v>
                </c:pt>
                <c:pt idx="125">
                  <c:v>5587</c:v>
                </c:pt>
                <c:pt idx="126">
                  <c:v>4802</c:v>
                </c:pt>
                <c:pt idx="127">
                  <c:v>6303</c:v>
                </c:pt>
                <c:pt idx="128">
                  <c:v>5758</c:v>
                </c:pt>
                <c:pt idx="129">
                  <c:v>5294</c:v>
                </c:pt>
                <c:pt idx="130">
                  <c:v>5089</c:v>
                </c:pt>
                <c:pt idx="131">
                  <c:v>4618</c:v>
                </c:pt>
                <c:pt idx="132">
                  <c:v>5534</c:v>
                </c:pt>
                <c:pt idx="133">
                  <c:v>6609</c:v>
                </c:pt>
                <c:pt idx="134">
                  <c:v>6753</c:v>
                </c:pt>
                <c:pt idx="135">
                  <c:v>5926</c:v>
                </c:pt>
                <c:pt idx="136">
                  <c:v>5766</c:v>
                </c:pt>
                <c:pt idx="137">
                  <c:v>4712</c:v>
                </c:pt>
                <c:pt idx="138">
                  <c:v>5177</c:v>
                </c:pt>
                <c:pt idx="139">
                  <c:v>6040</c:v>
                </c:pt>
                <c:pt idx="140">
                  <c:v>5947</c:v>
                </c:pt>
                <c:pt idx="141">
                  <c:v>6573</c:v>
                </c:pt>
                <c:pt idx="142">
                  <c:v>6385</c:v>
                </c:pt>
                <c:pt idx="143">
                  <c:v>6391</c:v>
                </c:pt>
                <c:pt idx="144">
                  <c:v>5455</c:v>
                </c:pt>
                <c:pt idx="145">
                  <c:v>6035</c:v>
                </c:pt>
                <c:pt idx="146">
                  <c:v>7434</c:v>
                </c:pt>
                <c:pt idx="147">
                  <c:v>8523</c:v>
                </c:pt>
                <c:pt idx="148">
                  <c:v>9985</c:v>
                </c:pt>
                <c:pt idx="149">
                  <c:v>9938</c:v>
                </c:pt>
                <c:pt idx="150">
                  <c:v>8489</c:v>
                </c:pt>
                <c:pt idx="151">
                  <c:v>10641</c:v>
                </c:pt>
                <c:pt idx="152">
                  <c:v>9834</c:v>
                </c:pt>
                <c:pt idx="153">
                  <c:v>10406</c:v>
                </c:pt>
                <c:pt idx="154">
                  <c:v>12027</c:v>
                </c:pt>
                <c:pt idx="155">
                  <c:v>12057</c:v>
                </c:pt>
                <c:pt idx="156">
                  <c:v>12718</c:v>
                </c:pt>
                <c:pt idx="157">
                  <c:v>10625</c:v>
                </c:pt>
                <c:pt idx="158">
                  <c:v>9765</c:v>
                </c:pt>
                <c:pt idx="159">
                  <c:v>10972</c:v>
                </c:pt>
                <c:pt idx="160">
                  <c:v>13308</c:v>
                </c:pt>
                <c:pt idx="161">
                  <c:v>15144</c:v>
                </c:pt>
                <c:pt idx="162">
                  <c:v>13494</c:v>
                </c:pt>
                <c:pt idx="163">
                  <c:v>13013</c:v>
                </c:pt>
                <c:pt idx="164">
                  <c:v>12364</c:v>
                </c:pt>
                <c:pt idx="165">
                  <c:v>14104</c:v>
                </c:pt>
                <c:pt idx="166">
                  <c:v>15845</c:v>
                </c:pt>
                <c:pt idx="167">
                  <c:v>18262</c:v>
                </c:pt>
                <c:pt idx="168">
                  <c:v>19114</c:v>
                </c:pt>
                <c:pt idx="169">
                  <c:v>20634</c:v>
                </c:pt>
                <c:pt idx="170" formatCode="#,##0">
                  <c:v>19202</c:v>
                </c:pt>
                <c:pt idx="171">
                  <c:v>16840</c:v>
                </c:pt>
                <c:pt idx="172">
                  <c:v>18607</c:v>
                </c:pt>
                <c:pt idx="173">
                  <c:v>21088</c:v>
                </c:pt>
                <c:pt idx="174">
                  <c:v>23275</c:v>
                </c:pt>
                <c:pt idx="175">
                  <c:v>29079</c:v>
                </c:pt>
                <c:pt idx="176">
                  <c:v>28680</c:v>
                </c:pt>
                <c:pt idx="177">
                  <c:v>25308</c:v>
                </c:pt>
                <c:pt idx="178">
                  <c:v>20089</c:v>
                </c:pt>
                <c:pt idx="179">
                  <c:v>22195</c:v>
                </c:pt>
                <c:pt idx="180">
                  <c:v>30004</c:v>
                </c:pt>
                <c:pt idx="181">
                  <c:v>33552</c:v>
                </c:pt>
                <c:pt idx="182">
                  <c:v>40261</c:v>
                </c:pt>
                <c:pt idx="183">
                  <c:v>37892</c:v>
                </c:pt>
                <c:pt idx="184">
                  <c:v>38905</c:v>
                </c:pt>
                <c:pt idx="185">
                  <c:v>33355</c:v>
                </c:pt>
                <c:pt idx="186">
                  <c:v>37535</c:v>
                </c:pt>
                <c:pt idx="187">
                  <c:v>38598</c:v>
                </c:pt>
                <c:pt idx="188">
                  <c:v>41346</c:v>
                </c:pt>
                <c:pt idx="189">
                  <c:v>55761</c:v>
                </c:pt>
                <c:pt idx="190">
                  <c:v>48682</c:v>
                </c:pt>
                <c:pt idx="191">
                  <c:v>47525</c:v>
                </c:pt>
                <c:pt idx="192">
                  <c:v>45533</c:v>
                </c:pt>
                <c:pt idx="193">
                  <c:v>46169</c:v>
                </c:pt>
                <c:pt idx="194">
                  <c:v>54940</c:v>
                </c:pt>
                <c:pt idx="195">
                  <c:v>59937</c:v>
                </c:pt>
                <c:pt idx="196">
                  <c:v>68053</c:v>
                </c:pt>
                <c:pt idx="197">
                  <c:v>52618</c:v>
                </c:pt>
                <c:pt idx="198">
                  <c:v>62322</c:v>
                </c:pt>
                <c:pt idx="199">
                  <c:v>60916</c:v>
                </c:pt>
                <c:pt idx="200">
                  <c:v>58784</c:v>
                </c:pt>
                <c:pt idx="201">
                  <c:v>54990</c:v>
                </c:pt>
                <c:pt idx="202">
                  <c:v>57725</c:v>
                </c:pt>
                <c:pt idx="203">
                  <c:v>53285</c:v>
                </c:pt>
                <c:pt idx="204">
                  <c:v>55892</c:v>
                </c:pt>
                <c:pt idx="205">
                  <c:v>50023</c:v>
                </c:pt>
                <c:pt idx="206">
                  <c:v>53135</c:v>
                </c:pt>
                <c:pt idx="207">
                  <c:v>41385</c:v>
                </c:pt>
                <c:pt idx="208">
                  <c:v>30501</c:v>
                </c:pt>
                <c:pt idx="209">
                  <c:v>35691</c:v>
                </c:pt>
                <c:pt idx="210">
                  <c:v>32725</c:v>
                </c:pt>
                <c:pt idx="211">
                  <c:v>39877</c:v>
                </c:pt>
                <c:pt idx="212">
                  <c:v>39237</c:v>
                </c:pt>
                <c:pt idx="213">
                  <c:v>36804</c:v>
                </c:pt>
                <c:pt idx="214">
                  <c:v>33364</c:v>
                </c:pt>
                <c:pt idx="215">
                  <c:v>35928</c:v>
                </c:pt>
                <c:pt idx="216">
                  <c:v>27052</c:v>
                </c:pt>
                <c:pt idx="217">
                  <c:v>28507</c:v>
                </c:pt>
                <c:pt idx="218">
                  <c:v>35383</c:v>
                </c:pt>
                <c:pt idx="219">
                  <c:v>25161</c:v>
                </c:pt>
                <c:pt idx="220">
                  <c:v>18450</c:v>
                </c:pt>
                <c:pt idx="221">
                  <c:v>20263</c:v>
                </c:pt>
                <c:pt idx="222">
                  <c:v>18447</c:v>
                </c:pt>
                <c:pt idx="223">
                  <c:v>21502</c:v>
                </c:pt>
                <c:pt idx="224" formatCode="#,##0">
                  <c:v>21672</c:v>
                </c:pt>
                <c:pt idx="225">
                  <c:v>20964</c:v>
                </c:pt>
                <c:pt idx="226">
                  <c:v>16578</c:v>
                </c:pt>
                <c:pt idx="227" formatCode="#,##0">
                  <c:v>12282</c:v>
                </c:pt>
                <c:pt idx="228" formatCode="#,##0">
                  <c:v>14718</c:v>
                </c:pt>
                <c:pt idx="229">
                  <c:v>17272</c:v>
                </c:pt>
                <c:pt idx="230">
                  <c:v>15539</c:v>
                </c:pt>
                <c:pt idx="231">
                  <c:v>16298</c:v>
                </c:pt>
                <c:pt idx="232" formatCode="#,##0">
                  <c:v>14879</c:v>
                </c:pt>
                <c:pt idx="233" formatCode="#,##0">
                  <c:v>16170</c:v>
                </c:pt>
                <c:pt idx="234" formatCode="#,##0">
                  <c:v>13430</c:v>
                </c:pt>
                <c:pt idx="235" formatCode="#,##0">
                  <c:v>12330</c:v>
                </c:pt>
                <c:pt idx="236">
                  <c:v>12155</c:v>
                </c:pt>
                <c:pt idx="237">
                  <c:v>15871</c:v>
                </c:pt>
                <c:pt idx="238" formatCode="#,##0">
                  <c:v>16022</c:v>
                </c:pt>
                <c:pt idx="239" formatCode="#,##0">
                  <c:v>17555</c:v>
                </c:pt>
                <c:pt idx="240">
                  <c:v>18213</c:v>
                </c:pt>
                <c:pt idx="241">
                  <c:v>11299</c:v>
                </c:pt>
                <c:pt idx="242" formatCode="#,##0">
                  <c:v>15450</c:v>
                </c:pt>
                <c:pt idx="243" formatCode="#,##0">
                  <c:v>18662</c:v>
                </c:pt>
                <c:pt idx="244">
                  <c:v>19875</c:v>
                </c:pt>
                <c:pt idx="245">
                  <c:v>20252</c:v>
                </c:pt>
                <c:pt idx="246">
                  <c:v>22915</c:v>
                </c:pt>
                <c:pt idx="247" formatCode="#,##0">
                  <c:v>19609</c:v>
                </c:pt>
                <c:pt idx="248" formatCode="#,##0">
                  <c:v>20051</c:v>
                </c:pt>
                <c:pt idx="249" formatCode="#,##0">
                  <c:v>21363</c:v>
                </c:pt>
                <c:pt idx="250" formatCode="#,##0">
                  <c:v>24962</c:v>
                </c:pt>
                <c:pt idx="251">
                  <c:v>26860</c:v>
                </c:pt>
                <c:pt idx="252">
                  <c:v>27301</c:v>
                </c:pt>
                <c:pt idx="253" formatCode="#,##0">
                  <c:v>33470</c:v>
                </c:pt>
                <c:pt idx="254" formatCode="#,##0">
                  <c:v>22950</c:v>
                </c:pt>
                <c:pt idx="255">
                  <c:v>20412</c:v>
                </c:pt>
                <c:pt idx="256">
                  <c:v>21350</c:v>
                </c:pt>
                <c:pt idx="257">
                  <c:v>20572</c:v>
                </c:pt>
                <c:pt idx="258" formatCode="#,##0">
                  <c:v>24957</c:v>
                </c:pt>
                <c:pt idx="259" formatCode="#,##0">
                  <c:v>23287</c:v>
                </c:pt>
                <c:pt idx="260" formatCode="#,##0">
                  <c:v>24141</c:v>
                </c:pt>
                <c:pt idx="261" formatCode="#,##0">
                  <c:v>25177</c:v>
                </c:pt>
                <c:pt idx="262">
                  <c:v>20018</c:v>
                </c:pt>
                <c:pt idx="263">
                  <c:v>18950</c:v>
                </c:pt>
                <c:pt idx="264">
                  <c:v>23254</c:v>
                </c:pt>
                <c:pt idx="265" formatCode="#,##0">
                  <c:v>21915</c:v>
                </c:pt>
                <c:pt idx="266" formatCode="#,##0">
                  <c:v>24405</c:v>
                </c:pt>
                <c:pt idx="267">
                  <c:v>23065</c:v>
                </c:pt>
                <c:pt idx="268">
                  <c:v>24701</c:v>
                </c:pt>
                <c:pt idx="269">
                  <c:v>22885</c:v>
                </c:pt>
                <c:pt idx="270">
                  <c:v>20890</c:v>
                </c:pt>
                <c:pt idx="271">
                  <c:v>19790</c:v>
                </c:pt>
                <c:pt idx="272">
                  <c:v>23012</c:v>
                </c:pt>
                <c:pt idx="273" formatCode="#,##0">
                  <c:v>20530</c:v>
                </c:pt>
                <c:pt idx="274" formatCode="#,##0">
                  <c:v>21242</c:v>
                </c:pt>
                <c:pt idx="275">
                  <c:v>26688</c:v>
                </c:pt>
                <c:pt idx="276">
                  <c:v>21331</c:v>
                </c:pt>
                <c:pt idx="277">
                  <c:v>18804</c:v>
                </c:pt>
                <c:pt idx="278" formatCode="#,##0">
                  <c:v>16982</c:v>
                </c:pt>
                <c:pt idx="279" formatCode="#,##0">
                  <c:v>16171</c:v>
                </c:pt>
                <c:pt idx="280">
                  <c:v>15650</c:v>
                </c:pt>
                <c:pt idx="281">
                  <c:v>18980</c:v>
                </c:pt>
                <c:pt idx="282" formatCode="#,##0">
                  <c:v>19724</c:v>
                </c:pt>
                <c:pt idx="283" formatCode="#,##0">
                  <c:v>17234</c:v>
                </c:pt>
                <c:pt idx="284">
                  <c:v>13972</c:v>
                </c:pt>
                <c:pt idx="285">
                  <c:v>12872</c:v>
                </c:pt>
                <c:pt idx="286">
                  <c:v>15166</c:v>
                </c:pt>
                <c:pt idx="287" formatCode="#,##0">
                  <c:v>13864</c:v>
                </c:pt>
                <c:pt idx="288" formatCode="#,##0">
                  <c:v>17540</c:v>
                </c:pt>
                <c:pt idx="289">
                  <c:v>14162</c:v>
                </c:pt>
                <c:pt idx="290">
                  <c:v>14542</c:v>
                </c:pt>
                <c:pt idx="291">
                  <c:v>12594</c:v>
                </c:pt>
                <c:pt idx="292">
                  <c:v>22961</c:v>
                </c:pt>
                <c:pt idx="293" formatCode="#,##0">
                  <c:v>12872</c:v>
                </c:pt>
                <c:pt idx="294" formatCode="#,##0">
                  <c:v>6968</c:v>
                </c:pt>
                <c:pt idx="295">
                  <c:v>6914</c:v>
                </c:pt>
                <c:pt idx="296">
                  <c:v>7108</c:v>
                </c:pt>
                <c:pt idx="297">
                  <c:v>7143</c:v>
                </c:pt>
                <c:pt idx="298">
                  <c:v>4044</c:v>
                </c:pt>
                <c:pt idx="299" formatCode="#,##0">
                  <c:v>5693</c:v>
                </c:pt>
                <c:pt idx="300" formatCode="#,##0">
                  <c:v>6042</c:v>
                </c:pt>
                <c:pt idx="301">
                  <c:v>6874</c:v>
                </c:pt>
                <c:pt idx="302">
                  <c:v>6634</c:v>
                </c:pt>
                <c:pt idx="303">
                  <c:v>6178</c:v>
                </c:pt>
                <c:pt idx="304">
                  <c:v>4926</c:v>
                </c:pt>
                <c:pt idx="305">
                  <c:v>4368</c:v>
                </c:pt>
                <c:pt idx="306">
                  <c:v>3899</c:v>
                </c:pt>
                <c:pt idx="307">
                  <c:v>4422</c:v>
                </c:pt>
                <c:pt idx="308">
                  <c:v>4322</c:v>
                </c:pt>
                <c:pt idx="309">
                  <c:v>3395</c:v>
                </c:pt>
                <c:pt idx="310">
                  <c:v>3991</c:v>
                </c:pt>
                <c:pt idx="311" formatCode="#,##0">
                  <c:v>3105</c:v>
                </c:pt>
                <c:pt idx="312">
                  <c:v>2621</c:v>
                </c:pt>
                <c:pt idx="313">
                  <c:v>3330</c:v>
                </c:pt>
                <c:pt idx="314">
                  <c:v>3497</c:v>
                </c:pt>
                <c:pt idx="315">
                  <c:v>3539</c:v>
                </c:pt>
                <c:pt idx="316">
                  <c:v>2919</c:v>
                </c:pt>
                <c:pt idx="317">
                  <c:v>2659</c:v>
                </c:pt>
                <c:pt idx="318" formatCode="#,##0">
                  <c:v>2460</c:v>
                </c:pt>
                <c:pt idx="319">
                  <c:v>2948</c:v>
                </c:pt>
                <c:pt idx="320">
                  <c:v>2988</c:v>
                </c:pt>
                <c:pt idx="321">
                  <c:v>1813</c:v>
                </c:pt>
                <c:pt idx="322">
                  <c:v>1940</c:v>
                </c:pt>
                <c:pt idx="323">
                  <c:v>1735</c:v>
                </c:pt>
                <c:pt idx="324">
                  <c:v>1508</c:v>
                </c:pt>
                <c:pt idx="325">
                  <c:v>1295</c:v>
                </c:pt>
                <c:pt idx="326" formatCode="#,##0">
                  <c:v>1406</c:v>
                </c:pt>
                <c:pt idx="327">
                  <c:v>1715</c:v>
                </c:pt>
                <c:pt idx="328">
                  <c:v>1108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2DFA-414E-919C-6B74D9DA0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070249600"/>
        <c:axId val="1011346176"/>
      </c:barChart>
      <c:lineChart>
        <c:grouping val="standard"/>
        <c:varyColors val="0"/>
        <c:ser>
          <c:idx val="1"/>
          <c:order val="1"/>
          <c:tx>
            <c:v>7 DAY AVERAGE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'New Cases (UK)'!$A$5:$A$333</c:f>
              <c:numCache>
                <c:formatCode>d\-mmm</c:formatCode>
                <c:ptCount val="329"/>
                <c:pt idx="0">
                  <c:v>44400</c:v>
                </c:pt>
                <c:pt idx="1">
                  <c:v>44399</c:v>
                </c:pt>
                <c:pt idx="2">
                  <c:v>44398</c:v>
                </c:pt>
                <c:pt idx="3">
                  <c:v>44397</c:v>
                </c:pt>
                <c:pt idx="4">
                  <c:v>44396</c:v>
                </c:pt>
                <c:pt idx="5">
                  <c:v>44395</c:v>
                </c:pt>
                <c:pt idx="6">
                  <c:v>44394</c:v>
                </c:pt>
                <c:pt idx="7">
                  <c:v>44393</c:v>
                </c:pt>
                <c:pt idx="8">
                  <c:v>44392</c:v>
                </c:pt>
                <c:pt idx="9">
                  <c:v>44391</c:v>
                </c:pt>
                <c:pt idx="10">
                  <c:v>44390</c:v>
                </c:pt>
                <c:pt idx="11">
                  <c:v>44389</c:v>
                </c:pt>
                <c:pt idx="12">
                  <c:v>44388</c:v>
                </c:pt>
                <c:pt idx="13">
                  <c:v>44387</c:v>
                </c:pt>
                <c:pt idx="14">
                  <c:v>44386</c:v>
                </c:pt>
                <c:pt idx="15">
                  <c:v>44385</c:v>
                </c:pt>
                <c:pt idx="16">
                  <c:v>44384</c:v>
                </c:pt>
                <c:pt idx="17">
                  <c:v>44383</c:v>
                </c:pt>
                <c:pt idx="18">
                  <c:v>44382</c:v>
                </c:pt>
                <c:pt idx="19">
                  <c:v>44381</c:v>
                </c:pt>
                <c:pt idx="20">
                  <c:v>44380</c:v>
                </c:pt>
                <c:pt idx="21">
                  <c:v>44379</c:v>
                </c:pt>
                <c:pt idx="22">
                  <c:v>44378</c:v>
                </c:pt>
                <c:pt idx="23">
                  <c:v>44377</c:v>
                </c:pt>
                <c:pt idx="24">
                  <c:v>44376</c:v>
                </c:pt>
                <c:pt idx="25">
                  <c:v>44375</c:v>
                </c:pt>
                <c:pt idx="26">
                  <c:v>44374</c:v>
                </c:pt>
                <c:pt idx="27">
                  <c:v>44373</c:v>
                </c:pt>
                <c:pt idx="28">
                  <c:v>44372</c:v>
                </c:pt>
                <c:pt idx="29">
                  <c:v>44371</c:v>
                </c:pt>
                <c:pt idx="30">
                  <c:v>44370</c:v>
                </c:pt>
                <c:pt idx="31">
                  <c:v>44369</c:v>
                </c:pt>
                <c:pt idx="32">
                  <c:v>44368</c:v>
                </c:pt>
                <c:pt idx="33">
                  <c:v>44367</c:v>
                </c:pt>
                <c:pt idx="34">
                  <c:v>44366</c:v>
                </c:pt>
                <c:pt idx="35">
                  <c:v>44365</c:v>
                </c:pt>
                <c:pt idx="36">
                  <c:v>44364</c:v>
                </c:pt>
                <c:pt idx="37">
                  <c:v>44363</c:v>
                </c:pt>
                <c:pt idx="38">
                  <c:v>44362</c:v>
                </c:pt>
                <c:pt idx="39">
                  <c:v>44361</c:v>
                </c:pt>
                <c:pt idx="40">
                  <c:v>44360</c:v>
                </c:pt>
                <c:pt idx="41">
                  <c:v>44359</c:v>
                </c:pt>
                <c:pt idx="42">
                  <c:v>44358</c:v>
                </c:pt>
                <c:pt idx="43">
                  <c:v>44357</c:v>
                </c:pt>
                <c:pt idx="44">
                  <c:v>44356</c:v>
                </c:pt>
                <c:pt idx="45">
                  <c:v>44355</c:v>
                </c:pt>
                <c:pt idx="46">
                  <c:v>44354</c:v>
                </c:pt>
                <c:pt idx="47">
                  <c:v>44353</c:v>
                </c:pt>
                <c:pt idx="48">
                  <c:v>44352</c:v>
                </c:pt>
                <c:pt idx="49">
                  <c:v>44351</c:v>
                </c:pt>
                <c:pt idx="50">
                  <c:v>44350</c:v>
                </c:pt>
                <c:pt idx="51">
                  <c:v>44349</c:v>
                </c:pt>
                <c:pt idx="52">
                  <c:v>44348</c:v>
                </c:pt>
                <c:pt idx="53">
                  <c:v>44347</c:v>
                </c:pt>
                <c:pt idx="54">
                  <c:v>44346</c:v>
                </c:pt>
                <c:pt idx="55">
                  <c:v>44345</c:v>
                </c:pt>
                <c:pt idx="56">
                  <c:v>44344</c:v>
                </c:pt>
                <c:pt idx="57">
                  <c:v>44343</c:v>
                </c:pt>
                <c:pt idx="58">
                  <c:v>44342</c:v>
                </c:pt>
                <c:pt idx="59">
                  <c:v>44341</c:v>
                </c:pt>
                <c:pt idx="60">
                  <c:v>44340</c:v>
                </c:pt>
                <c:pt idx="61">
                  <c:v>44339</c:v>
                </c:pt>
                <c:pt idx="62">
                  <c:v>44338</c:v>
                </c:pt>
                <c:pt idx="63">
                  <c:v>44337</c:v>
                </c:pt>
                <c:pt idx="64">
                  <c:v>44336</c:v>
                </c:pt>
                <c:pt idx="65">
                  <c:v>44335</c:v>
                </c:pt>
                <c:pt idx="66">
                  <c:v>44334</c:v>
                </c:pt>
                <c:pt idx="67">
                  <c:v>44333</c:v>
                </c:pt>
                <c:pt idx="68">
                  <c:v>44332</c:v>
                </c:pt>
                <c:pt idx="69">
                  <c:v>44331</c:v>
                </c:pt>
                <c:pt idx="70">
                  <c:v>44330</c:v>
                </c:pt>
                <c:pt idx="71">
                  <c:v>44329</c:v>
                </c:pt>
                <c:pt idx="72">
                  <c:v>44328</c:v>
                </c:pt>
                <c:pt idx="73">
                  <c:v>44327</c:v>
                </c:pt>
                <c:pt idx="74">
                  <c:v>44326</c:v>
                </c:pt>
                <c:pt idx="75">
                  <c:v>44325</c:v>
                </c:pt>
                <c:pt idx="76">
                  <c:v>44324</c:v>
                </c:pt>
                <c:pt idx="77">
                  <c:v>44323</c:v>
                </c:pt>
                <c:pt idx="78">
                  <c:v>44322</c:v>
                </c:pt>
                <c:pt idx="79">
                  <c:v>44321</c:v>
                </c:pt>
                <c:pt idx="80">
                  <c:v>44320</c:v>
                </c:pt>
                <c:pt idx="81">
                  <c:v>44319</c:v>
                </c:pt>
                <c:pt idx="82">
                  <c:v>44318</c:v>
                </c:pt>
                <c:pt idx="83">
                  <c:v>44317</c:v>
                </c:pt>
                <c:pt idx="84">
                  <c:v>44316</c:v>
                </c:pt>
                <c:pt idx="85">
                  <c:v>44315</c:v>
                </c:pt>
                <c:pt idx="86">
                  <c:v>44314</c:v>
                </c:pt>
                <c:pt idx="87">
                  <c:v>44313</c:v>
                </c:pt>
                <c:pt idx="88">
                  <c:v>44312</c:v>
                </c:pt>
                <c:pt idx="89">
                  <c:v>44311</c:v>
                </c:pt>
                <c:pt idx="90">
                  <c:v>44310</c:v>
                </c:pt>
                <c:pt idx="91">
                  <c:v>44309</c:v>
                </c:pt>
                <c:pt idx="92">
                  <c:v>44308</c:v>
                </c:pt>
                <c:pt idx="93">
                  <c:v>44307</c:v>
                </c:pt>
                <c:pt idx="94">
                  <c:v>44306</c:v>
                </c:pt>
                <c:pt idx="95">
                  <c:v>44305</c:v>
                </c:pt>
                <c:pt idx="96">
                  <c:v>44304</c:v>
                </c:pt>
                <c:pt idx="97">
                  <c:v>44303</c:v>
                </c:pt>
                <c:pt idx="98">
                  <c:v>44302</c:v>
                </c:pt>
                <c:pt idx="99">
                  <c:v>44301</c:v>
                </c:pt>
                <c:pt idx="100">
                  <c:v>44300</c:v>
                </c:pt>
                <c:pt idx="101">
                  <c:v>44299</c:v>
                </c:pt>
                <c:pt idx="102">
                  <c:v>44298</c:v>
                </c:pt>
                <c:pt idx="103">
                  <c:v>44297</c:v>
                </c:pt>
                <c:pt idx="104">
                  <c:v>44296</c:v>
                </c:pt>
                <c:pt idx="105">
                  <c:v>44295</c:v>
                </c:pt>
                <c:pt idx="106">
                  <c:v>44294</c:v>
                </c:pt>
                <c:pt idx="107">
                  <c:v>44293</c:v>
                </c:pt>
                <c:pt idx="108">
                  <c:v>44292</c:v>
                </c:pt>
                <c:pt idx="109">
                  <c:v>44291</c:v>
                </c:pt>
                <c:pt idx="110">
                  <c:v>44290</c:v>
                </c:pt>
                <c:pt idx="111">
                  <c:v>44289</c:v>
                </c:pt>
                <c:pt idx="112">
                  <c:v>44288</c:v>
                </c:pt>
                <c:pt idx="113">
                  <c:v>44287</c:v>
                </c:pt>
                <c:pt idx="114">
                  <c:v>44286</c:v>
                </c:pt>
                <c:pt idx="115">
                  <c:v>44285</c:v>
                </c:pt>
                <c:pt idx="116">
                  <c:v>44284</c:v>
                </c:pt>
                <c:pt idx="117">
                  <c:v>44283</c:v>
                </c:pt>
                <c:pt idx="118">
                  <c:v>44282</c:v>
                </c:pt>
                <c:pt idx="119">
                  <c:v>44281</c:v>
                </c:pt>
                <c:pt idx="120">
                  <c:v>44280</c:v>
                </c:pt>
                <c:pt idx="121">
                  <c:v>44279</c:v>
                </c:pt>
                <c:pt idx="122">
                  <c:v>44278</c:v>
                </c:pt>
                <c:pt idx="123">
                  <c:v>44277</c:v>
                </c:pt>
                <c:pt idx="124">
                  <c:v>44276</c:v>
                </c:pt>
                <c:pt idx="125">
                  <c:v>44275</c:v>
                </c:pt>
                <c:pt idx="126">
                  <c:v>44274</c:v>
                </c:pt>
                <c:pt idx="127">
                  <c:v>44273</c:v>
                </c:pt>
                <c:pt idx="128">
                  <c:v>44272</c:v>
                </c:pt>
                <c:pt idx="129">
                  <c:v>44271</c:v>
                </c:pt>
                <c:pt idx="130">
                  <c:v>44270</c:v>
                </c:pt>
                <c:pt idx="131">
                  <c:v>44269</c:v>
                </c:pt>
                <c:pt idx="132">
                  <c:v>44268</c:v>
                </c:pt>
                <c:pt idx="133">
                  <c:v>44267</c:v>
                </c:pt>
                <c:pt idx="134">
                  <c:v>44266</c:v>
                </c:pt>
                <c:pt idx="135">
                  <c:v>44265</c:v>
                </c:pt>
                <c:pt idx="136">
                  <c:v>44264</c:v>
                </c:pt>
                <c:pt idx="137">
                  <c:v>44263</c:v>
                </c:pt>
                <c:pt idx="138">
                  <c:v>44262</c:v>
                </c:pt>
                <c:pt idx="139">
                  <c:v>44261</c:v>
                </c:pt>
                <c:pt idx="140">
                  <c:v>44260</c:v>
                </c:pt>
                <c:pt idx="141">
                  <c:v>44259</c:v>
                </c:pt>
                <c:pt idx="142">
                  <c:v>44258</c:v>
                </c:pt>
                <c:pt idx="143">
                  <c:v>44257</c:v>
                </c:pt>
                <c:pt idx="144">
                  <c:v>44256</c:v>
                </c:pt>
                <c:pt idx="145">
                  <c:v>44255</c:v>
                </c:pt>
                <c:pt idx="146">
                  <c:v>44254</c:v>
                </c:pt>
                <c:pt idx="147">
                  <c:v>44253</c:v>
                </c:pt>
                <c:pt idx="148">
                  <c:v>44252</c:v>
                </c:pt>
                <c:pt idx="149">
                  <c:v>44251</c:v>
                </c:pt>
                <c:pt idx="150">
                  <c:v>44250</c:v>
                </c:pt>
                <c:pt idx="151">
                  <c:v>44249</c:v>
                </c:pt>
                <c:pt idx="152">
                  <c:v>44248</c:v>
                </c:pt>
                <c:pt idx="153">
                  <c:v>44247</c:v>
                </c:pt>
                <c:pt idx="154">
                  <c:v>44246</c:v>
                </c:pt>
                <c:pt idx="155">
                  <c:v>44245</c:v>
                </c:pt>
                <c:pt idx="156">
                  <c:v>44244</c:v>
                </c:pt>
                <c:pt idx="157">
                  <c:v>44243</c:v>
                </c:pt>
                <c:pt idx="158">
                  <c:v>44242</c:v>
                </c:pt>
                <c:pt idx="159">
                  <c:v>44241</c:v>
                </c:pt>
                <c:pt idx="160">
                  <c:v>44240</c:v>
                </c:pt>
                <c:pt idx="161">
                  <c:v>44239</c:v>
                </c:pt>
                <c:pt idx="162">
                  <c:v>44238</c:v>
                </c:pt>
                <c:pt idx="163">
                  <c:v>44237</c:v>
                </c:pt>
                <c:pt idx="164">
                  <c:v>44236</c:v>
                </c:pt>
                <c:pt idx="165">
                  <c:v>44235</c:v>
                </c:pt>
                <c:pt idx="166">
                  <c:v>44234</c:v>
                </c:pt>
                <c:pt idx="167">
                  <c:v>44233</c:v>
                </c:pt>
                <c:pt idx="168">
                  <c:v>44232</c:v>
                </c:pt>
                <c:pt idx="169">
                  <c:v>44231</c:v>
                </c:pt>
                <c:pt idx="170">
                  <c:v>44230</c:v>
                </c:pt>
                <c:pt idx="171">
                  <c:v>44229</c:v>
                </c:pt>
                <c:pt idx="172">
                  <c:v>44228</c:v>
                </c:pt>
                <c:pt idx="173">
                  <c:v>44227</c:v>
                </c:pt>
                <c:pt idx="174">
                  <c:v>44226</c:v>
                </c:pt>
                <c:pt idx="175">
                  <c:v>44225</c:v>
                </c:pt>
                <c:pt idx="176">
                  <c:v>44224</c:v>
                </c:pt>
                <c:pt idx="177">
                  <c:v>44223</c:v>
                </c:pt>
                <c:pt idx="178">
                  <c:v>44222</c:v>
                </c:pt>
                <c:pt idx="179">
                  <c:v>44221</c:v>
                </c:pt>
                <c:pt idx="180">
                  <c:v>44220</c:v>
                </c:pt>
                <c:pt idx="181">
                  <c:v>44219</c:v>
                </c:pt>
                <c:pt idx="182">
                  <c:v>44218</c:v>
                </c:pt>
                <c:pt idx="183">
                  <c:v>44217</c:v>
                </c:pt>
                <c:pt idx="184">
                  <c:v>44216</c:v>
                </c:pt>
                <c:pt idx="185">
                  <c:v>44215</c:v>
                </c:pt>
                <c:pt idx="186">
                  <c:v>44214</c:v>
                </c:pt>
                <c:pt idx="187">
                  <c:v>44213</c:v>
                </c:pt>
                <c:pt idx="188">
                  <c:v>44212</c:v>
                </c:pt>
                <c:pt idx="189">
                  <c:v>44211</c:v>
                </c:pt>
                <c:pt idx="190">
                  <c:v>44210</c:v>
                </c:pt>
                <c:pt idx="191">
                  <c:v>44209</c:v>
                </c:pt>
                <c:pt idx="192">
                  <c:v>44208</c:v>
                </c:pt>
                <c:pt idx="193">
                  <c:v>44207</c:v>
                </c:pt>
                <c:pt idx="194">
                  <c:v>44206</c:v>
                </c:pt>
                <c:pt idx="195">
                  <c:v>44205</c:v>
                </c:pt>
                <c:pt idx="196">
                  <c:v>44204</c:v>
                </c:pt>
                <c:pt idx="197">
                  <c:v>44203</c:v>
                </c:pt>
                <c:pt idx="198">
                  <c:v>44202</c:v>
                </c:pt>
                <c:pt idx="199">
                  <c:v>44201</c:v>
                </c:pt>
                <c:pt idx="200">
                  <c:v>44200</c:v>
                </c:pt>
                <c:pt idx="201">
                  <c:v>44199</c:v>
                </c:pt>
                <c:pt idx="202">
                  <c:v>44198</c:v>
                </c:pt>
                <c:pt idx="203">
                  <c:v>44197</c:v>
                </c:pt>
                <c:pt idx="204">
                  <c:v>44196</c:v>
                </c:pt>
                <c:pt idx="205">
                  <c:v>44195</c:v>
                </c:pt>
                <c:pt idx="206">
                  <c:v>44194</c:v>
                </c:pt>
                <c:pt idx="207">
                  <c:v>44193</c:v>
                </c:pt>
                <c:pt idx="208">
                  <c:v>44192</c:v>
                </c:pt>
                <c:pt idx="209">
                  <c:v>44191</c:v>
                </c:pt>
                <c:pt idx="210">
                  <c:v>44190</c:v>
                </c:pt>
                <c:pt idx="211">
                  <c:v>44189</c:v>
                </c:pt>
                <c:pt idx="212">
                  <c:v>44188</c:v>
                </c:pt>
                <c:pt idx="213">
                  <c:v>44187</c:v>
                </c:pt>
                <c:pt idx="214">
                  <c:v>44186</c:v>
                </c:pt>
                <c:pt idx="215">
                  <c:v>44185</c:v>
                </c:pt>
                <c:pt idx="216">
                  <c:v>44184</c:v>
                </c:pt>
                <c:pt idx="217">
                  <c:v>44183</c:v>
                </c:pt>
                <c:pt idx="218">
                  <c:v>44182</c:v>
                </c:pt>
                <c:pt idx="219">
                  <c:v>44181</c:v>
                </c:pt>
                <c:pt idx="220">
                  <c:v>44180</c:v>
                </c:pt>
                <c:pt idx="221">
                  <c:v>44179</c:v>
                </c:pt>
                <c:pt idx="222">
                  <c:v>44178</c:v>
                </c:pt>
                <c:pt idx="223">
                  <c:v>44177</c:v>
                </c:pt>
                <c:pt idx="224">
                  <c:v>44176</c:v>
                </c:pt>
                <c:pt idx="225">
                  <c:v>44175</c:v>
                </c:pt>
                <c:pt idx="226">
                  <c:v>44174</c:v>
                </c:pt>
                <c:pt idx="227">
                  <c:v>44173</c:v>
                </c:pt>
                <c:pt idx="228">
                  <c:v>44172</c:v>
                </c:pt>
                <c:pt idx="229">
                  <c:v>44171</c:v>
                </c:pt>
                <c:pt idx="230">
                  <c:v>44170</c:v>
                </c:pt>
                <c:pt idx="231">
                  <c:v>44169</c:v>
                </c:pt>
                <c:pt idx="232">
                  <c:v>44168</c:v>
                </c:pt>
                <c:pt idx="233">
                  <c:v>44167</c:v>
                </c:pt>
                <c:pt idx="234">
                  <c:v>44166</c:v>
                </c:pt>
                <c:pt idx="235">
                  <c:v>44165</c:v>
                </c:pt>
                <c:pt idx="236">
                  <c:v>44164</c:v>
                </c:pt>
                <c:pt idx="237">
                  <c:v>44163</c:v>
                </c:pt>
                <c:pt idx="238">
                  <c:v>44162</c:v>
                </c:pt>
                <c:pt idx="239">
                  <c:v>44161</c:v>
                </c:pt>
                <c:pt idx="240">
                  <c:v>44160</c:v>
                </c:pt>
                <c:pt idx="241">
                  <c:v>44159</c:v>
                </c:pt>
                <c:pt idx="242">
                  <c:v>44158</c:v>
                </c:pt>
                <c:pt idx="243">
                  <c:v>44157</c:v>
                </c:pt>
                <c:pt idx="244">
                  <c:v>44156</c:v>
                </c:pt>
                <c:pt idx="245">
                  <c:v>44155</c:v>
                </c:pt>
                <c:pt idx="246">
                  <c:v>44154</c:v>
                </c:pt>
                <c:pt idx="247">
                  <c:v>44153</c:v>
                </c:pt>
                <c:pt idx="248">
                  <c:v>44152</c:v>
                </c:pt>
                <c:pt idx="249">
                  <c:v>44151</c:v>
                </c:pt>
                <c:pt idx="250">
                  <c:v>44150</c:v>
                </c:pt>
                <c:pt idx="251">
                  <c:v>44149</c:v>
                </c:pt>
                <c:pt idx="252">
                  <c:v>44148</c:v>
                </c:pt>
                <c:pt idx="253">
                  <c:v>44147</c:v>
                </c:pt>
                <c:pt idx="254">
                  <c:v>44146</c:v>
                </c:pt>
                <c:pt idx="255">
                  <c:v>44145</c:v>
                </c:pt>
                <c:pt idx="256">
                  <c:v>44144</c:v>
                </c:pt>
                <c:pt idx="257">
                  <c:v>44143</c:v>
                </c:pt>
                <c:pt idx="258">
                  <c:v>44142</c:v>
                </c:pt>
                <c:pt idx="259">
                  <c:v>44141</c:v>
                </c:pt>
                <c:pt idx="260">
                  <c:v>44140</c:v>
                </c:pt>
                <c:pt idx="261">
                  <c:v>44139</c:v>
                </c:pt>
                <c:pt idx="262">
                  <c:v>44138</c:v>
                </c:pt>
                <c:pt idx="263">
                  <c:v>44137</c:v>
                </c:pt>
                <c:pt idx="264">
                  <c:v>44136</c:v>
                </c:pt>
                <c:pt idx="265">
                  <c:v>44135</c:v>
                </c:pt>
                <c:pt idx="266">
                  <c:v>44134</c:v>
                </c:pt>
                <c:pt idx="267">
                  <c:v>44133</c:v>
                </c:pt>
                <c:pt idx="268">
                  <c:v>44132</c:v>
                </c:pt>
                <c:pt idx="269">
                  <c:v>44131</c:v>
                </c:pt>
                <c:pt idx="270">
                  <c:v>44130</c:v>
                </c:pt>
                <c:pt idx="271">
                  <c:v>44129</c:v>
                </c:pt>
                <c:pt idx="272">
                  <c:v>44128</c:v>
                </c:pt>
                <c:pt idx="273">
                  <c:v>44127</c:v>
                </c:pt>
                <c:pt idx="274">
                  <c:v>44126</c:v>
                </c:pt>
                <c:pt idx="275">
                  <c:v>44125</c:v>
                </c:pt>
                <c:pt idx="276">
                  <c:v>44124</c:v>
                </c:pt>
                <c:pt idx="277">
                  <c:v>44123</c:v>
                </c:pt>
                <c:pt idx="278">
                  <c:v>44122</c:v>
                </c:pt>
                <c:pt idx="279">
                  <c:v>44121</c:v>
                </c:pt>
                <c:pt idx="280">
                  <c:v>44120</c:v>
                </c:pt>
                <c:pt idx="281">
                  <c:v>44119</c:v>
                </c:pt>
                <c:pt idx="282">
                  <c:v>44118</c:v>
                </c:pt>
                <c:pt idx="283">
                  <c:v>44117</c:v>
                </c:pt>
                <c:pt idx="284">
                  <c:v>44116</c:v>
                </c:pt>
                <c:pt idx="285">
                  <c:v>44115</c:v>
                </c:pt>
                <c:pt idx="286">
                  <c:v>44114</c:v>
                </c:pt>
                <c:pt idx="287">
                  <c:v>44113</c:v>
                </c:pt>
                <c:pt idx="288">
                  <c:v>44112</c:v>
                </c:pt>
                <c:pt idx="289">
                  <c:v>44111</c:v>
                </c:pt>
                <c:pt idx="290">
                  <c:v>44110</c:v>
                </c:pt>
                <c:pt idx="291">
                  <c:v>44109</c:v>
                </c:pt>
                <c:pt idx="292">
                  <c:v>44108</c:v>
                </c:pt>
                <c:pt idx="293">
                  <c:v>44107</c:v>
                </c:pt>
                <c:pt idx="294">
                  <c:v>44106</c:v>
                </c:pt>
                <c:pt idx="295">
                  <c:v>44105</c:v>
                </c:pt>
                <c:pt idx="296">
                  <c:v>44104</c:v>
                </c:pt>
                <c:pt idx="297">
                  <c:v>44103</c:v>
                </c:pt>
                <c:pt idx="298">
                  <c:v>44102</c:v>
                </c:pt>
                <c:pt idx="299">
                  <c:v>44101</c:v>
                </c:pt>
                <c:pt idx="300">
                  <c:v>44100</c:v>
                </c:pt>
                <c:pt idx="301">
                  <c:v>44099</c:v>
                </c:pt>
                <c:pt idx="302">
                  <c:v>44098</c:v>
                </c:pt>
                <c:pt idx="303">
                  <c:v>44097</c:v>
                </c:pt>
                <c:pt idx="304">
                  <c:v>44096</c:v>
                </c:pt>
                <c:pt idx="305">
                  <c:v>44095</c:v>
                </c:pt>
                <c:pt idx="306">
                  <c:v>44094</c:v>
                </c:pt>
                <c:pt idx="307">
                  <c:v>44093</c:v>
                </c:pt>
                <c:pt idx="308">
                  <c:v>44092</c:v>
                </c:pt>
                <c:pt idx="309">
                  <c:v>44091</c:v>
                </c:pt>
                <c:pt idx="310">
                  <c:v>44090</c:v>
                </c:pt>
                <c:pt idx="311">
                  <c:v>44089</c:v>
                </c:pt>
                <c:pt idx="312">
                  <c:v>44088</c:v>
                </c:pt>
                <c:pt idx="313">
                  <c:v>44087</c:v>
                </c:pt>
                <c:pt idx="314">
                  <c:v>44086</c:v>
                </c:pt>
                <c:pt idx="315">
                  <c:v>44085</c:v>
                </c:pt>
                <c:pt idx="316">
                  <c:v>44084</c:v>
                </c:pt>
                <c:pt idx="317">
                  <c:v>44083</c:v>
                </c:pt>
                <c:pt idx="318">
                  <c:v>44082</c:v>
                </c:pt>
                <c:pt idx="319">
                  <c:v>44081</c:v>
                </c:pt>
                <c:pt idx="320">
                  <c:v>44080</c:v>
                </c:pt>
                <c:pt idx="321">
                  <c:v>44079</c:v>
                </c:pt>
                <c:pt idx="322">
                  <c:v>44078</c:v>
                </c:pt>
                <c:pt idx="323">
                  <c:v>44077</c:v>
                </c:pt>
                <c:pt idx="324">
                  <c:v>44076</c:v>
                </c:pt>
                <c:pt idx="325">
                  <c:v>44075</c:v>
                </c:pt>
                <c:pt idx="326">
                  <c:v>44074</c:v>
                </c:pt>
                <c:pt idx="327">
                  <c:v>44073</c:v>
                </c:pt>
                <c:pt idx="328">
                  <c:v>44072</c:v>
                </c:pt>
              </c:numCache>
            </c:numRef>
          </c:cat>
          <c:val>
            <c:numRef>
              <c:f>'New Cases (UK)'!$E$5:$E$333</c:f>
              <c:numCache>
                <c:formatCode>0</c:formatCode>
                <c:ptCount val="329"/>
                <c:pt idx="1">
                  <c:v>42629.5</c:v>
                </c:pt>
                <c:pt idx="2">
                  <c:v>43735.8</c:v>
                </c:pt>
                <c:pt idx="3">
                  <c:v>45558.833333333336</c:v>
                </c:pt>
                <c:pt idx="4">
                  <c:v>46460.428571428572</c:v>
                </c:pt>
                <c:pt idx="5">
                  <c:v>47695.714285714283</c:v>
                </c:pt>
                <c:pt idx="6">
                  <c:v>47438.285714285717</c:v>
                </c:pt>
                <c:pt idx="7">
                  <c:v>46024.285714285717</c:v>
                </c:pt>
                <c:pt idx="8">
                  <c:v>45241.571428571428</c:v>
                </c:pt>
                <c:pt idx="9">
                  <c:v>42900.285714285717</c:v>
                </c:pt>
                <c:pt idx="10">
                  <c:v>39713.571428571428</c:v>
                </c:pt>
                <c:pt idx="11">
                  <c:v>37404.571428571428</c:v>
                </c:pt>
                <c:pt idx="12">
                  <c:v>35118.571428571428</c:v>
                </c:pt>
                <c:pt idx="13">
                  <c:v>33725.142857142855</c:v>
                </c:pt>
                <c:pt idx="14">
                  <c:v>32598.428571428572</c:v>
                </c:pt>
                <c:pt idx="15">
                  <c:v>31578.857142857141</c:v>
                </c:pt>
                <c:pt idx="16">
                  <c:v>30504</c:v>
                </c:pt>
                <c:pt idx="17">
                  <c:v>29435.142857142859</c:v>
                </c:pt>
                <c:pt idx="18">
                  <c:v>28209.142857142859</c:v>
                </c:pt>
                <c:pt idx="19">
                  <c:v>27557.428571428572</c:v>
                </c:pt>
                <c:pt idx="20">
                  <c:v>26631.714285714286</c:v>
                </c:pt>
                <c:pt idx="21">
                  <c:v>25446.857142857141</c:v>
                </c:pt>
                <c:pt idx="22">
                  <c:v>24808.857142857141</c:v>
                </c:pt>
                <c:pt idx="23">
                  <c:v>23470</c:v>
                </c:pt>
                <c:pt idx="24">
                  <c:v>22525</c:v>
                </c:pt>
                <c:pt idx="25">
                  <c:v>20908.571428571428</c:v>
                </c:pt>
                <c:pt idx="26">
                  <c:v>19296.285714285714</c:v>
                </c:pt>
                <c:pt idx="27">
                  <c:v>17877.285714285714</c:v>
                </c:pt>
                <c:pt idx="28">
                  <c:v>16612.428571428572</c:v>
                </c:pt>
                <c:pt idx="29">
                  <c:v>14864.571428571429</c:v>
                </c:pt>
                <c:pt idx="30">
                  <c:v>14065.714285714286</c:v>
                </c:pt>
                <c:pt idx="31">
                  <c:v>12930.142857142857</c:v>
                </c:pt>
                <c:pt idx="32">
                  <c:v>12168.142857142857</c:v>
                </c:pt>
                <c:pt idx="33">
                  <c:v>11354.428571428571</c:v>
                </c:pt>
                <c:pt idx="34">
                  <c:v>10343</c:v>
                </c:pt>
                <c:pt idx="35">
                  <c:v>9778.4285714285706</c:v>
                </c:pt>
                <c:pt idx="36">
                  <c:v>9365.4285714285706</c:v>
                </c:pt>
                <c:pt idx="37">
                  <c:v>9109.1428571428569</c:v>
                </c:pt>
                <c:pt idx="38">
                  <c:v>8740.1428571428569</c:v>
                </c:pt>
                <c:pt idx="39">
                  <c:v>8404.2857142857138</c:v>
                </c:pt>
                <c:pt idx="40">
                  <c:v>7888</c:v>
                </c:pt>
                <c:pt idx="41">
                  <c:v>7671.5714285714284</c:v>
                </c:pt>
                <c:pt idx="42">
                  <c:v>7439.4285714285716</c:v>
                </c:pt>
                <c:pt idx="43">
                  <c:v>7145.2857142857147</c:v>
                </c:pt>
                <c:pt idx="44">
                  <c:v>6838.2857142857147</c:v>
                </c:pt>
                <c:pt idx="45">
                  <c:v>6556.4285714285716</c:v>
                </c:pt>
                <c:pt idx="46">
                  <c:v>6286.8571428571431</c:v>
                </c:pt>
                <c:pt idx="47">
                  <c:v>5984.1428571428569</c:v>
                </c:pt>
                <c:pt idx="48">
                  <c:v>5525.5714285714284</c:v>
                </c:pt>
                <c:pt idx="49">
                  <c:v>5113.7142857142853</c:v>
                </c:pt>
                <c:pt idx="50">
                  <c:v>4785.1428571428569</c:v>
                </c:pt>
                <c:pt idx="51">
                  <c:v>4485</c:v>
                </c:pt>
                <c:pt idx="52">
                  <c:v>4146.8571428571431</c:v>
                </c:pt>
                <c:pt idx="53">
                  <c:v>3853.1428571428573</c:v>
                </c:pt>
                <c:pt idx="54">
                  <c:v>3605.7142857142858</c:v>
                </c:pt>
                <c:pt idx="55">
                  <c:v>3441.4285714285716</c:v>
                </c:pt>
                <c:pt idx="56">
                  <c:v>3345.4285714285716</c:v>
                </c:pt>
                <c:pt idx="57">
                  <c:v>3210.5714285714284</c:v>
                </c:pt>
                <c:pt idx="58">
                  <c:v>3067</c:v>
                </c:pt>
                <c:pt idx="59">
                  <c:v>2966.4285714285716</c:v>
                </c:pt>
                <c:pt idx="60">
                  <c:v>2773.1428571428573</c:v>
                </c:pt>
                <c:pt idx="61">
                  <c:v>2677.7142857142858</c:v>
                </c:pt>
                <c:pt idx="62">
                  <c:v>2608.5714285714284</c:v>
                </c:pt>
                <c:pt idx="63">
                  <c:v>2597</c:v>
                </c:pt>
                <c:pt idx="64">
                  <c:v>2531.2857142857142</c:v>
                </c:pt>
                <c:pt idx="65">
                  <c:v>2487.1428571428573</c:v>
                </c:pt>
                <c:pt idx="66">
                  <c:v>2391.8571428571427</c:v>
                </c:pt>
                <c:pt idx="67">
                  <c:v>2301</c:v>
                </c:pt>
                <c:pt idx="68">
                  <c:v>2270</c:v>
                </c:pt>
                <c:pt idx="69">
                  <c:v>2211.1428571428573</c:v>
                </c:pt>
                <c:pt idx="70">
                  <c:v>2220</c:v>
                </c:pt>
                <c:pt idx="71">
                  <c:v>2274</c:v>
                </c:pt>
                <c:pt idx="72">
                  <c:v>2251.7142857142858</c:v>
                </c:pt>
                <c:pt idx="73">
                  <c:v>2254.5714285714284</c:v>
                </c:pt>
                <c:pt idx="74">
                  <c:v>2297</c:v>
                </c:pt>
                <c:pt idx="75">
                  <c:v>2290.7142857142858</c:v>
                </c:pt>
                <c:pt idx="76">
                  <c:v>2270.7142857142858</c:v>
                </c:pt>
                <c:pt idx="77">
                  <c:v>2195.2857142857142</c:v>
                </c:pt>
                <c:pt idx="78">
                  <c:v>2094.1428571428573</c:v>
                </c:pt>
                <c:pt idx="79">
                  <c:v>2080</c:v>
                </c:pt>
                <c:pt idx="80">
                  <c:v>2060</c:v>
                </c:pt>
                <c:pt idx="81">
                  <c:v>2044.4285714285713</c:v>
                </c:pt>
                <c:pt idx="82">
                  <c:v>2020.4285714285713</c:v>
                </c:pt>
                <c:pt idx="83">
                  <c:v>2023.5714285714287</c:v>
                </c:pt>
                <c:pt idx="84">
                  <c:v>2129.1428571428573</c:v>
                </c:pt>
                <c:pt idx="85">
                  <c:v>2188.4285714285716</c:v>
                </c:pt>
                <c:pt idx="86">
                  <c:v>2194.2857142857142</c:v>
                </c:pt>
                <c:pt idx="87">
                  <c:v>2216.2857142857142</c:v>
                </c:pt>
                <c:pt idx="88">
                  <c:v>2258.7142857142858</c:v>
                </c:pt>
                <c:pt idx="89">
                  <c:v>2299.2857142857142</c:v>
                </c:pt>
                <c:pt idx="90">
                  <c:v>2332.1428571428573</c:v>
                </c:pt>
                <c:pt idx="91">
                  <c:v>2309.1428571428573</c:v>
                </c:pt>
                <c:pt idx="92">
                  <c:v>2437.5714285714284</c:v>
                </c:pt>
                <c:pt idx="93">
                  <c:v>2461.8571428571427</c:v>
                </c:pt>
                <c:pt idx="94">
                  <c:v>2482.5714285714284</c:v>
                </c:pt>
                <c:pt idx="95">
                  <c:v>2470.8571428571427</c:v>
                </c:pt>
                <c:pt idx="96">
                  <c:v>2462.7142857142858</c:v>
                </c:pt>
                <c:pt idx="97">
                  <c:v>2476.2857142857142</c:v>
                </c:pt>
                <c:pt idx="98">
                  <c:v>2468.8571428571427</c:v>
                </c:pt>
                <c:pt idx="99">
                  <c:v>2555.2857142857142</c:v>
                </c:pt>
                <c:pt idx="100">
                  <c:v>2533.5714285714284</c:v>
                </c:pt>
                <c:pt idx="101">
                  <c:v>2588.2857142857142</c:v>
                </c:pt>
                <c:pt idx="102">
                  <c:v>2667.4285714285716</c:v>
                </c:pt>
                <c:pt idx="103">
                  <c:v>2718.5714285714284</c:v>
                </c:pt>
                <c:pt idx="104">
                  <c:v>2757.4285714285716</c:v>
                </c:pt>
                <c:pt idx="105">
                  <c:v>2744.1428571428573</c:v>
                </c:pt>
                <c:pt idx="106">
                  <c:v>2629</c:v>
                </c:pt>
                <c:pt idx="107">
                  <c:v>2710</c:v>
                </c:pt>
                <c:pt idx="108">
                  <c:v>2829.1428571428573</c:v>
                </c:pt>
                <c:pt idx="109">
                  <c:v>2865.1428571428573</c:v>
                </c:pt>
                <c:pt idx="110">
                  <c:v>3072.1428571428573</c:v>
                </c:pt>
                <c:pt idx="111">
                  <c:v>3256.2857142857142</c:v>
                </c:pt>
                <c:pt idx="112">
                  <c:v>3493.5714285714284</c:v>
                </c:pt>
                <c:pt idx="113">
                  <c:v>3763.8571428571427</c:v>
                </c:pt>
                <c:pt idx="114">
                  <c:v>3987.4285714285716</c:v>
                </c:pt>
                <c:pt idx="115">
                  <c:v>4172</c:v>
                </c:pt>
                <c:pt idx="116">
                  <c:v>4569.8571428571431</c:v>
                </c:pt>
                <c:pt idx="117">
                  <c:v>4843.8571428571431</c:v>
                </c:pt>
                <c:pt idx="118">
                  <c:v>5065.7142857142853</c:v>
                </c:pt>
                <c:pt idx="119">
                  <c:v>5257</c:v>
                </c:pt>
                <c:pt idx="120">
                  <c:v>5355.2857142857147</c:v>
                </c:pt>
                <c:pt idx="121">
                  <c:v>5562.4285714285716</c:v>
                </c:pt>
                <c:pt idx="122">
                  <c:v>5687</c:v>
                </c:pt>
                <c:pt idx="123">
                  <c:v>5489.1428571428569</c:v>
                </c:pt>
                <c:pt idx="124">
                  <c:v>5475.7142857142853</c:v>
                </c:pt>
                <c:pt idx="125">
                  <c:v>5497.5714285714284</c:v>
                </c:pt>
                <c:pt idx="126">
                  <c:v>5485.4285714285716</c:v>
                </c:pt>
                <c:pt idx="127">
                  <c:v>5449.2857142857147</c:v>
                </c:pt>
                <c:pt idx="128">
                  <c:v>5350.1428571428569</c:v>
                </c:pt>
                <c:pt idx="129">
                  <c:v>5342.5714285714284</c:v>
                </c:pt>
                <c:pt idx="130">
                  <c:v>5600.7142857142853</c:v>
                </c:pt>
                <c:pt idx="131">
                  <c:v>5665</c:v>
                </c:pt>
                <c:pt idx="132">
                  <c:v>5689</c:v>
                </c:pt>
                <c:pt idx="133">
                  <c:v>5756.4285714285716</c:v>
                </c:pt>
                <c:pt idx="134">
                  <c:v>5702.5714285714284</c:v>
                </c:pt>
                <c:pt idx="135">
                  <c:v>5782.4285714285716</c:v>
                </c:pt>
                <c:pt idx="136">
                  <c:v>5854.7142857142853</c:v>
                </c:pt>
                <c:pt idx="137">
                  <c:v>5760.1428571428569</c:v>
                </c:pt>
                <c:pt idx="138">
                  <c:v>5734.4285714285716</c:v>
                </c:pt>
                <c:pt idx="139">
                  <c:v>5800</c:v>
                </c:pt>
                <c:pt idx="140">
                  <c:v>5889.2857142857147</c:v>
                </c:pt>
                <c:pt idx="141">
                  <c:v>5995.4285714285716</c:v>
                </c:pt>
                <c:pt idx="142">
                  <c:v>6118</c:v>
                </c:pt>
                <c:pt idx="143">
                  <c:v>6317.1428571428569</c:v>
                </c:pt>
                <c:pt idx="144">
                  <c:v>6685.1428571428569</c:v>
                </c:pt>
                <c:pt idx="145">
                  <c:v>7172.5714285714284</c:v>
                </c:pt>
                <c:pt idx="146">
                  <c:v>7680.1428571428569</c:v>
                </c:pt>
                <c:pt idx="147">
                  <c:v>7979.8571428571431</c:v>
                </c:pt>
                <c:pt idx="148">
                  <c:v>8720.7142857142862</c:v>
                </c:pt>
                <c:pt idx="149">
                  <c:v>9263.4285714285706</c:v>
                </c:pt>
                <c:pt idx="150">
                  <c:v>9688</c:v>
                </c:pt>
                <c:pt idx="151">
                  <c:v>10188.571428571429</c:v>
                </c:pt>
                <c:pt idx="152">
                  <c:v>10484.571428571429</c:v>
                </c:pt>
                <c:pt idx="153">
                  <c:v>10881.714285714286</c:v>
                </c:pt>
                <c:pt idx="154">
                  <c:v>11186.857142857143</c:v>
                </c:pt>
                <c:pt idx="155">
                  <c:v>11061.714285714286</c:v>
                </c:pt>
                <c:pt idx="156">
                  <c:v>11224.285714285714</c:v>
                </c:pt>
                <c:pt idx="157">
                  <c:v>11638.857142857143</c:v>
                </c:pt>
                <c:pt idx="158">
                  <c:v>12084.142857142857</c:v>
                </c:pt>
                <c:pt idx="159">
                  <c:v>12289.428571428571</c:v>
                </c:pt>
                <c:pt idx="160">
                  <c:v>12331.571428571429</c:v>
                </c:pt>
                <c:pt idx="161">
                  <c:v>12580</c:v>
                </c:pt>
                <c:pt idx="162">
                  <c:v>13199.857142857143</c:v>
                </c:pt>
                <c:pt idx="163">
                  <c:v>13896</c:v>
                </c:pt>
                <c:pt idx="164">
                  <c:v>14603.714285714286</c:v>
                </c:pt>
                <c:pt idx="165">
                  <c:v>15170.857142857143</c:v>
                </c:pt>
                <c:pt idx="166">
                  <c:v>16190.857142857143</c:v>
                </c:pt>
                <c:pt idx="167">
                  <c:v>17075</c:v>
                </c:pt>
                <c:pt idx="168">
                  <c:v>17714.428571428572</c:v>
                </c:pt>
                <c:pt idx="169">
                  <c:v>18357.714285714286</c:v>
                </c:pt>
                <c:pt idx="170">
                  <c:v>19106.714285714286</c:v>
                </c:pt>
                <c:pt idx="171">
                  <c:v>19822.857142857141</c:v>
                </c:pt>
                <c:pt idx="172">
                  <c:v>21246.428571428572</c:v>
                </c:pt>
                <c:pt idx="173">
                  <c:v>22395.857142857141</c:v>
                </c:pt>
                <c:pt idx="174">
                  <c:v>23268.142857142859</c:v>
                </c:pt>
                <c:pt idx="175">
                  <c:v>23732.285714285714</c:v>
                </c:pt>
                <c:pt idx="176">
                  <c:v>24244.857142857141</c:v>
                </c:pt>
                <c:pt idx="177">
                  <c:v>25518.571428571428</c:v>
                </c:pt>
                <c:pt idx="178">
                  <c:v>26986.714285714286</c:v>
                </c:pt>
                <c:pt idx="179">
                  <c:v>28584.142857142859</c:v>
                </c:pt>
                <c:pt idx="180">
                  <c:v>29900.142857142859</c:v>
                </c:pt>
                <c:pt idx="181">
                  <c:v>31842.571428571428</c:v>
                </c:pt>
                <c:pt idx="182">
                  <c:v>33737.714285714283</c:v>
                </c:pt>
                <c:pt idx="183">
                  <c:v>35929.142857142855</c:v>
                </c:pt>
                <c:pt idx="184">
                  <c:v>37156.857142857145</c:v>
                </c:pt>
                <c:pt idx="185">
                  <c:v>38270.285714285717</c:v>
                </c:pt>
                <c:pt idx="186">
                  <c:v>40484.571428571428</c:v>
                </c:pt>
                <c:pt idx="187">
                  <c:v>42026</c:v>
                </c:pt>
                <c:pt idx="188">
                  <c:v>43257.428571428572</c:v>
                </c:pt>
                <c:pt idx="189">
                  <c:v>44997.142857142855</c:v>
                </c:pt>
                <c:pt idx="190">
                  <c:v>46230.571428571428</c:v>
                </c:pt>
                <c:pt idx="191">
                  <c:v>48565.142857142855</c:v>
                </c:pt>
                <c:pt idx="192">
                  <c:v>51221</c:v>
                </c:pt>
                <c:pt idx="193">
                  <c:v>52977</c:v>
                </c:pt>
                <c:pt idx="194">
                  <c:v>53539.285714285717</c:v>
                </c:pt>
                <c:pt idx="195">
                  <c:v>55653.142857142855</c:v>
                </c:pt>
                <c:pt idx="196">
                  <c:v>57850.714285714283</c:v>
                </c:pt>
                <c:pt idx="197">
                  <c:v>59652.857142857145</c:v>
                </c:pt>
                <c:pt idx="198">
                  <c:v>59660</c:v>
                </c:pt>
                <c:pt idx="199">
                  <c:v>59344</c:v>
                </c:pt>
                <c:pt idx="200">
                  <c:v>57234.285714285717</c:v>
                </c:pt>
                <c:pt idx="201">
                  <c:v>57702</c:v>
                </c:pt>
                <c:pt idx="202">
                  <c:v>55945</c:v>
                </c:pt>
                <c:pt idx="203">
                  <c:v>54833.428571428572</c:v>
                </c:pt>
                <c:pt idx="204">
                  <c:v>52347.857142857145</c:v>
                </c:pt>
                <c:pt idx="205">
                  <c:v>48849.428571428572</c:v>
                </c:pt>
                <c:pt idx="206">
                  <c:v>45701.714285714283</c:v>
                </c:pt>
                <c:pt idx="207">
                  <c:v>42764.571428571428</c:v>
                </c:pt>
                <c:pt idx="208">
                  <c:v>40476.714285714283</c:v>
                </c:pt>
                <c:pt idx="209">
                  <c:v>38935.857142857145</c:v>
                </c:pt>
                <c:pt idx="210">
                  <c:v>36602.857142857145</c:v>
                </c:pt>
                <c:pt idx="211">
                  <c:v>35457</c:v>
                </c:pt>
                <c:pt idx="212">
                  <c:v>36232.285714285717</c:v>
                </c:pt>
                <c:pt idx="213">
                  <c:v>34998.142857142855</c:v>
                </c:pt>
                <c:pt idx="214">
                  <c:v>34395.571428571428</c:v>
                </c:pt>
                <c:pt idx="215">
                  <c:v>33753.571428571428</c:v>
                </c:pt>
                <c:pt idx="216">
                  <c:v>31742.714285714286</c:v>
                </c:pt>
                <c:pt idx="217">
                  <c:v>29120.714285714286</c:v>
                </c:pt>
                <c:pt idx="218">
                  <c:v>27249.142857142859</c:v>
                </c:pt>
                <c:pt idx="219">
                  <c:v>24751.857142857141</c:v>
                </c:pt>
                <c:pt idx="220">
                  <c:v>23959</c:v>
                </c:pt>
                <c:pt idx="221">
                  <c:v>22982.571428571428</c:v>
                </c:pt>
                <c:pt idx="222">
                  <c:v>20922.714285714286</c:v>
                </c:pt>
                <c:pt idx="223">
                  <c:v>19696.571428571428</c:v>
                </c:pt>
                <c:pt idx="224">
                  <c:v>18815.428571428572</c:v>
                </c:pt>
                <c:pt idx="225">
                  <c:v>18023.285714285714</c:v>
                </c:pt>
                <c:pt idx="226">
                  <c:v>17855.428571428572</c:v>
                </c:pt>
                <c:pt idx="227">
                  <c:v>17003.571428571428</c:v>
                </c:pt>
                <c:pt idx="228">
                  <c:v>16235.857142857143</c:v>
                </c:pt>
                <c:pt idx="229">
                  <c:v>15366.571428571429</c:v>
                </c:pt>
                <c:pt idx="230">
                  <c:v>15308.285714285714</c:v>
                </c:pt>
                <c:pt idx="231">
                  <c:v>15472.285714285714</c:v>
                </c:pt>
                <c:pt idx="232">
                  <c:v>15131.142857142857</c:v>
                </c:pt>
                <c:pt idx="233">
                  <c:v>14400.142857142857</c:v>
                </c:pt>
                <c:pt idx="234">
                  <c:v>14447.571428571429</c:v>
                </c:pt>
                <c:pt idx="235">
                  <c:v>14408.142857142857</c:v>
                </c:pt>
                <c:pt idx="236">
                  <c:v>14790.428571428571</c:v>
                </c:pt>
                <c:pt idx="237">
                  <c:v>15082.285714285714</c:v>
                </c:pt>
                <c:pt idx="238">
                  <c:v>14777.857142857143</c:v>
                </c:pt>
                <c:pt idx="239">
                  <c:v>15223.571428571429</c:v>
                </c:pt>
                <c:pt idx="240">
                  <c:v>16153.142857142857</c:v>
                </c:pt>
                <c:pt idx="241">
                  <c:v>16725.142857142859</c:v>
                </c:pt>
                <c:pt idx="242">
                  <c:v>17329.428571428572</c:v>
                </c:pt>
                <c:pt idx="243">
                  <c:v>18095.142857142859</c:v>
                </c:pt>
                <c:pt idx="244">
                  <c:v>18294.571428571428</c:v>
                </c:pt>
                <c:pt idx="245">
                  <c:v>19544.857142857141</c:v>
                </c:pt>
                <c:pt idx="246">
                  <c:v>20389.571428571428</c:v>
                </c:pt>
                <c:pt idx="247">
                  <c:v>21289.571428571428</c:v>
                </c:pt>
                <c:pt idx="248">
                  <c:v>22287.428571428572</c:v>
                </c:pt>
                <c:pt idx="249">
                  <c:v>23294.428571428572</c:v>
                </c:pt>
                <c:pt idx="250">
                  <c:v>24802.285714285714</c:v>
                </c:pt>
                <c:pt idx="251">
                  <c:v>25279.571428571428</c:v>
                </c:pt>
                <c:pt idx="252">
                  <c:v>25331.142857142859</c:v>
                </c:pt>
                <c:pt idx="253">
                  <c:v>25329.285714285714</c:v>
                </c:pt>
                <c:pt idx="254">
                  <c:v>24702.142857142859</c:v>
                </c:pt>
                <c:pt idx="255">
                  <c:v>24430.285714285714</c:v>
                </c:pt>
                <c:pt idx="256">
                  <c:v>23856.857142857141</c:v>
                </c:pt>
                <c:pt idx="257">
                  <c:v>22524.142857142859</c:v>
                </c:pt>
                <c:pt idx="258">
                  <c:v>22842.285714285714</c:v>
                </c:pt>
                <c:pt idx="259">
                  <c:v>22786</c:v>
                </c:pt>
                <c:pt idx="260">
                  <c:v>22443.142857142859</c:v>
                </c:pt>
                <c:pt idx="261">
                  <c:v>22826.285714285714</c:v>
                </c:pt>
                <c:pt idx="262">
                  <c:v>22391.714285714286</c:v>
                </c:pt>
                <c:pt idx="263">
                  <c:v>22551.428571428572</c:v>
                </c:pt>
                <c:pt idx="264">
                  <c:v>22397.714285714286</c:v>
                </c:pt>
                <c:pt idx="265">
                  <c:v>22329.714285714286</c:v>
                </c:pt>
                <c:pt idx="266">
                  <c:v>22739.285714285714</c:v>
                </c:pt>
                <c:pt idx="267">
                  <c:v>23016.428571428572</c:v>
                </c:pt>
                <c:pt idx="268">
                  <c:v>22521.571428571428</c:v>
                </c:pt>
                <c:pt idx="269">
                  <c:v>22678.285714285714</c:v>
                </c:pt>
                <c:pt idx="270">
                  <c:v>22124.714285714286</c:v>
                </c:pt>
                <c:pt idx="271">
                  <c:v>21864.285714285714</c:v>
                </c:pt>
                <c:pt idx="272">
                  <c:v>22148.142857142859</c:v>
                </c:pt>
                <c:pt idx="273">
                  <c:v>21926.142857142859</c:v>
                </c:pt>
                <c:pt idx="274">
                  <c:v>21628.142857142859</c:v>
                </c:pt>
                <c:pt idx="275">
                  <c:v>21227</c:v>
                </c:pt>
                <c:pt idx="276">
                  <c:v>20249.714285714286</c:v>
                </c:pt>
                <c:pt idx="277">
                  <c:v>19552.571428571428</c:v>
                </c:pt>
                <c:pt idx="278">
                  <c:v>19229.428571428572</c:v>
                </c:pt>
                <c:pt idx="279">
                  <c:v>18234.571428571428</c:v>
                </c:pt>
                <c:pt idx="280">
                  <c:v>17649.285714285714</c:v>
                </c:pt>
                <c:pt idx="281">
                  <c:v>16959</c:v>
                </c:pt>
                <c:pt idx="282">
                  <c:v>16371.857142857143</c:v>
                </c:pt>
                <c:pt idx="283">
                  <c:v>16228.285714285714</c:v>
                </c:pt>
                <c:pt idx="284">
                  <c:v>15973.142857142857</c:v>
                </c:pt>
                <c:pt idx="285">
                  <c:v>15767.428571428571</c:v>
                </c:pt>
                <c:pt idx="286">
                  <c:v>14972.857142857143</c:v>
                </c:pt>
                <c:pt idx="287">
                  <c:v>14588.285714285714</c:v>
                </c:pt>
                <c:pt idx="288">
                  <c:v>14391.428571428571</c:v>
                </c:pt>
                <c:pt idx="289">
                  <c:v>15832.714285714286</c:v>
                </c:pt>
                <c:pt idx="290">
                  <c:v>15505</c:v>
                </c:pt>
                <c:pt idx="291">
                  <c:v>14519.857142857143</c:v>
                </c:pt>
                <c:pt idx="292">
                  <c:v>13001.857142857143</c:v>
                </c:pt>
                <c:pt idx="293">
                  <c:v>11994.142857142857</c:v>
                </c:pt>
                <c:pt idx="294">
                  <c:v>10937.142857142857</c:v>
                </c:pt>
                <c:pt idx="295">
                  <c:v>9715.7142857142862</c:v>
                </c:pt>
                <c:pt idx="296">
                  <c:v>7248.8571428571431</c:v>
                </c:pt>
                <c:pt idx="297">
                  <c:v>6273.1428571428569</c:v>
                </c:pt>
                <c:pt idx="298">
                  <c:v>6259.7142857142853</c:v>
                </c:pt>
                <c:pt idx="299">
                  <c:v>6219.7142857142853</c:v>
                </c:pt>
                <c:pt idx="300">
                  <c:v>6086.8571428571431</c:v>
                </c:pt>
                <c:pt idx="301">
                  <c:v>5770.1428571428569</c:v>
                </c:pt>
                <c:pt idx="302">
                  <c:v>5816.4285714285716</c:v>
                </c:pt>
                <c:pt idx="303">
                  <c:v>5560.1428571428569</c:v>
                </c:pt>
                <c:pt idx="304">
                  <c:v>5328.7142857142853</c:v>
                </c:pt>
                <c:pt idx="305">
                  <c:v>4964.1428571428569</c:v>
                </c:pt>
                <c:pt idx="306">
                  <c:v>4501.4285714285716</c:v>
                </c:pt>
                <c:pt idx="307">
                  <c:v>4189</c:v>
                </c:pt>
                <c:pt idx="308">
                  <c:v>3928.8571428571427</c:v>
                </c:pt>
                <c:pt idx="309">
                  <c:v>3679.2857142857142</c:v>
                </c:pt>
                <c:pt idx="310">
                  <c:v>3598</c:v>
                </c:pt>
                <c:pt idx="311">
                  <c:v>3465.8571428571427</c:v>
                </c:pt>
                <c:pt idx="312">
                  <c:v>3354</c:v>
                </c:pt>
                <c:pt idx="313">
                  <c:v>3286</c:v>
                </c:pt>
                <c:pt idx="314">
                  <c:v>3095.7142857142858</c:v>
                </c:pt>
                <c:pt idx="315">
                  <c:v>3003.5714285714284</c:v>
                </c:pt>
                <c:pt idx="316">
                  <c:v>3050.2857142857142</c:v>
                </c:pt>
                <c:pt idx="317">
                  <c:v>3001.4285714285716</c:v>
                </c:pt>
                <c:pt idx="318">
                  <c:v>2760.8571428571427</c:v>
                </c:pt>
                <c:pt idx="319">
                  <c:v>2532.4285714285716</c:v>
                </c:pt>
                <c:pt idx="320">
                  <c:v>2363.2857142857142</c:v>
                </c:pt>
                <c:pt idx="321">
                  <c:v>2198.8571428571427</c:v>
                </c:pt>
                <c:pt idx="322">
                  <c:v>2032.4285714285713</c:v>
                </c:pt>
                <c:pt idx="323">
                  <c:v>1812.1428571428571</c:v>
                </c:pt>
                <c:pt idx="324">
                  <c:v>1630.2857142857142</c:v>
                </c:pt>
                <c:pt idx="325">
                  <c:v>1529.5714285714287</c:v>
                </c:pt>
                <c:pt idx="326">
                  <c:v>1434.7142857142858</c:v>
                </c:pt>
                <c:pt idx="327">
                  <c:v>1404.2857142857142</c:v>
                </c:pt>
                <c:pt idx="328">
                  <c:v>1338.5714285714287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2DFA-414E-919C-6B74D9DA0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0195200"/>
        <c:axId val="1011338688"/>
      </c:lineChart>
      <c:dateAx>
        <c:axId val="1070249600"/>
        <c:scaling>
          <c:orientation val="minMax"/>
          <c:max val="44400"/>
          <c:min val="44075"/>
        </c:scaling>
        <c:delete val="0"/>
        <c:axPos val="b"/>
        <c:numFmt formatCode="d\-mmm\-yy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176"/>
        <c:crosses val="autoZero"/>
        <c:auto val="0"/>
        <c:lblOffset val="100"/>
        <c:baseTimeUnit val="days"/>
      </c:dateAx>
      <c:valAx>
        <c:axId val="1011346176"/>
        <c:scaling>
          <c:orientation val="minMax"/>
          <c:max val="8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0249600"/>
        <c:crosses val="autoZero"/>
        <c:crossBetween val="midCat"/>
      </c:valAx>
      <c:valAx>
        <c:axId val="1011338688"/>
        <c:scaling>
          <c:orientation val="minMax"/>
          <c:max val="1200"/>
        </c:scaling>
        <c:delete val="1"/>
        <c:axPos val="r"/>
        <c:numFmt formatCode="0" sourceLinked="1"/>
        <c:majorTickMark val="none"/>
        <c:minorTickMark val="none"/>
        <c:tickLblPos val="none"/>
        <c:crossAx val="1070195200"/>
        <c:crosses val="max"/>
        <c:crossBetween val="between"/>
      </c:valAx>
      <c:dateAx>
        <c:axId val="1070195200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101133868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daily cases</c:v>
          </c:tx>
          <c:spPr>
            <a:solidFill>
              <a:schemeClr val="accent6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30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ACD-4A1F-AC8E-B8B4FA2A9683}"/>
              </c:ext>
            </c:extLst>
          </c:dPt>
          <c:dPt>
            <c:idx val="30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ACD-4A1F-AC8E-B8B4FA2A9683}"/>
              </c:ext>
            </c:extLst>
          </c:dPt>
          <c:dPt>
            <c:idx val="309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ACD-4A1F-AC8E-B8B4FA2A9683}"/>
              </c:ext>
            </c:extLst>
          </c:dPt>
          <c:dPt>
            <c:idx val="31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ACD-4A1F-AC8E-B8B4FA2A9683}"/>
              </c:ext>
            </c:extLst>
          </c:dPt>
          <c:dPt>
            <c:idx val="31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ACD-4A1F-AC8E-B8B4FA2A9683}"/>
              </c:ext>
            </c:extLst>
          </c:dPt>
          <c:dPt>
            <c:idx val="31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5ACD-4A1F-AC8E-B8B4FA2A9683}"/>
              </c:ext>
            </c:extLst>
          </c:dPt>
          <c:dPt>
            <c:idx val="31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5ACD-4A1F-AC8E-B8B4FA2A9683}"/>
              </c:ext>
            </c:extLst>
          </c:dPt>
          <c:dPt>
            <c:idx val="31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5ACD-4A1F-AC8E-B8B4FA2A9683}"/>
              </c:ext>
            </c:extLst>
          </c:dPt>
          <c:dPt>
            <c:idx val="315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5ACD-4A1F-AC8E-B8B4FA2A9683}"/>
              </c:ext>
            </c:extLst>
          </c:dPt>
          <c:dPt>
            <c:idx val="316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5ACD-4A1F-AC8E-B8B4FA2A9683}"/>
              </c:ext>
            </c:extLst>
          </c:dPt>
          <c:dPt>
            <c:idx val="317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5ACD-4A1F-AC8E-B8B4FA2A9683}"/>
              </c:ext>
            </c:extLst>
          </c:dPt>
          <c:dPt>
            <c:idx val="318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5ACD-4A1F-AC8E-B8B4FA2A9683}"/>
              </c:ext>
            </c:extLst>
          </c:dPt>
          <c:dPt>
            <c:idx val="319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5ACD-4A1F-AC8E-B8B4FA2A9683}"/>
              </c:ext>
            </c:extLst>
          </c:dPt>
          <c:dPt>
            <c:idx val="320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5ACD-4A1F-AC8E-B8B4FA2A9683}"/>
              </c:ext>
            </c:extLst>
          </c:dPt>
          <c:dPt>
            <c:idx val="321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5ACD-4A1F-AC8E-B8B4FA2A9683}"/>
              </c:ext>
            </c:extLst>
          </c:dPt>
          <c:dPt>
            <c:idx val="322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5ACD-4A1F-AC8E-B8B4FA2A9683}"/>
              </c:ext>
            </c:extLst>
          </c:dPt>
          <c:dPt>
            <c:idx val="323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5ACD-4A1F-AC8E-B8B4FA2A9683}"/>
              </c:ext>
            </c:extLst>
          </c:dPt>
          <c:dPt>
            <c:idx val="324"/>
            <c:invertIfNegative val="0"/>
            <c:bubble3D val="0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5ACD-4A1F-AC8E-B8B4FA2A9683}"/>
              </c:ext>
            </c:extLst>
          </c:dPt>
          <c:cat>
            <c:numRef>
              <c:f>'New Cases (UK)'!$A$5:$A$333</c:f>
              <c:numCache>
                <c:formatCode>d\-mmm</c:formatCode>
                <c:ptCount val="329"/>
                <c:pt idx="0">
                  <c:v>44400</c:v>
                </c:pt>
                <c:pt idx="1">
                  <c:v>44399</c:v>
                </c:pt>
                <c:pt idx="2">
                  <c:v>44398</c:v>
                </c:pt>
                <c:pt idx="3">
                  <c:v>44397</c:v>
                </c:pt>
                <c:pt idx="4">
                  <c:v>44396</c:v>
                </c:pt>
                <c:pt idx="5">
                  <c:v>44395</c:v>
                </c:pt>
                <c:pt idx="6">
                  <c:v>44394</c:v>
                </c:pt>
                <c:pt idx="7">
                  <c:v>44393</c:v>
                </c:pt>
                <c:pt idx="8">
                  <c:v>44392</c:v>
                </c:pt>
                <c:pt idx="9">
                  <c:v>44391</c:v>
                </c:pt>
                <c:pt idx="10">
                  <c:v>44390</c:v>
                </c:pt>
                <c:pt idx="11">
                  <c:v>44389</c:v>
                </c:pt>
                <c:pt idx="12">
                  <c:v>44388</c:v>
                </c:pt>
                <c:pt idx="13">
                  <c:v>44387</c:v>
                </c:pt>
                <c:pt idx="14">
                  <c:v>44386</c:v>
                </c:pt>
                <c:pt idx="15">
                  <c:v>44385</c:v>
                </c:pt>
                <c:pt idx="16">
                  <c:v>44384</c:v>
                </c:pt>
                <c:pt idx="17">
                  <c:v>44383</c:v>
                </c:pt>
                <c:pt idx="18">
                  <c:v>44382</c:v>
                </c:pt>
                <c:pt idx="19">
                  <c:v>44381</c:v>
                </c:pt>
                <c:pt idx="20">
                  <c:v>44380</c:v>
                </c:pt>
                <c:pt idx="21">
                  <c:v>44379</c:v>
                </c:pt>
                <c:pt idx="22">
                  <c:v>44378</c:v>
                </c:pt>
                <c:pt idx="23">
                  <c:v>44377</c:v>
                </c:pt>
                <c:pt idx="24">
                  <c:v>44376</c:v>
                </c:pt>
                <c:pt idx="25">
                  <c:v>44375</c:v>
                </c:pt>
                <c:pt idx="26">
                  <c:v>44374</c:v>
                </c:pt>
                <c:pt idx="27">
                  <c:v>44373</c:v>
                </c:pt>
                <c:pt idx="28">
                  <c:v>44372</c:v>
                </c:pt>
                <c:pt idx="29">
                  <c:v>44371</c:v>
                </c:pt>
                <c:pt idx="30">
                  <c:v>44370</c:v>
                </c:pt>
                <c:pt idx="31">
                  <c:v>44369</c:v>
                </c:pt>
                <c:pt idx="32">
                  <c:v>44368</c:v>
                </c:pt>
                <c:pt idx="33">
                  <c:v>44367</c:v>
                </c:pt>
                <c:pt idx="34">
                  <c:v>44366</c:v>
                </c:pt>
                <c:pt idx="35">
                  <c:v>44365</c:v>
                </c:pt>
                <c:pt idx="36">
                  <c:v>44364</c:v>
                </c:pt>
                <c:pt idx="37">
                  <c:v>44363</c:v>
                </c:pt>
                <c:pt idx="38">
                  <c:v>44362</c:v>
                </c:pt>
                <c:pt idx="39">
                  <c:v>44361</c:v>
                </c:pt>
                <c:pt idx="40">
                  <c:v>44360</c:v>
                </c:pt>
                <c:pt idx="41">
                  <c:v>44359</c:v>
                </c:pt>
                <c:pt idx="42">
                  <c:v>44358</c:v>
                </c:pt>
                <c:pt idx="43">
                  <c:v>44357</c:v>
                </c:pt>
                <c:pt idx="44">
                  <c:v>44356</c:v>
                </c:pt>
                <c:pt idx="45">
                  <c:v>44355</c:v>
                </c:pt>
                <c:pt idx="46">
                  <c:v>44354</c:v>
                </c:pt>
                <c:pt idx="47">
                  <c:v>44353</c:v>
                </c:pt>
                <c:pt idx="48">
                  <c:v>44352</c:v>
                </c:pt>
                <c:pt idx="49">
                  <c:v>44351</c:v>
                </c:pt>
                <c:pt idx="50">
                  <c:v>44350</c:v>
                </c:pt>
                <c:pt idx="51">
                  <c:v>44349</c:v>
                </c:pt>
                <c:pt idx="52">
                  <c:v>44348</c:v>
                </c:pt>
                <c:pt idx="53">
                  <c:v>44347</c:v>
                </c:pt>
                <c:pt idx="54">
                  <c:v>44346</c:v>
                </c:pt>
                <c:pt idx="55">
                  <c:v>44345</c:v>
                </c:pt>
                <c:pt idx="56">
                  <c:v>44344</c:v>
                </c:pt>
                <c:pt idx="57">
                  <c:v>44343</c:v>
                </c:pt>
                <c:pt idx="58">
                  <c:v>44342</c:v>
                </c:pt>
                <c:pt idx="59">
                  <c:v>44341</c:v>
                </c:pt>
                <c:pt idx="60">
                  <c:v>44340</c:v>
                </c:pt>
                <c:pt idx="61">
                  <c:v>44339</c:v>
                </c:pt>
                <c:pt idx="62">
                  <c:v>44338</c:v>
                </c:pt>
                <c:pt idx="63">
                  <c:v>44337</c:v>
                </c:pt>
                <c:pt idx="64">
                  <c:v>44336</c:v>
                </c:pt>
                <c:pt idx="65">
                  <c:v>44335</c:v>
                </c:pt>
                <c:pt idx="66">
                  <c:v>44334</c:v>
                </c:pt>
                <c:pt idx="67">
                  <c:v>44333</c:v>
                </c:pt>
                <c:pt idx="68">
                  <c:v>44332</c:v>
                </c:pt>
                <c:pt idx="69">
                  <c:v>44331</c:v>
                </c:pt>
                <c:pt idx="70">
                  <c:v>44330</c:v>
                </c:pt>
                <c:pt idx="71">
                  <c:v>44329</c:v>
                </c:pt>
                <c:pt idx="72">
                  <c:v>44328</c:v>
                </c:pt>
                <c:pt idx="73">
                  <c:v>44327</c:v>
                </c:pt>
                <c:pt idx="74">
                  <c:v>44326</c:v>
                </c:pt>
                <c:pt idx="75">
                  <c:v>44325</c:v>
                </c:pt>
                <c:pt idx="76">
                  <c:v>44324</c:v>
                </c:pt>
                <c:pt idx="77">
                  <c:v>44323</c:v>
                </c:pt>
                <c:pt idx="78">
                  <c:v>44322</c:v>
                </c:pt>
                <c:pt idx="79">
                  <c:v>44321</c:v>
                </c:pt>
                <c:pt idx="80">
                  <c:v>44320</c:v>
                </c:pt>
                <c:pt idx="81">
                  <c:v>44319</c:v>
                </c:pt>
                <c:pt idx="82">
                  <c:v>44318</c:v>
                </c:pt>
                <c:pt idx="83">
                  <c:v>44317</c:v>
                </c:pt>
                <c:pt idx="84">
                  <c:v>44316</c:v>
                </c:pt>
                <c:pt idx="85">
                  <c:v>44315</c:v>
                </c:pt>
                <c:pt idx="86">
                  <c:v>44314</c:v>
                </c:pt>
                <c:pt idx="87">
                  <c:v>44313</c:v>
                </c:pt>
                <c:pt idx="88">
                  <c:v>44312</c:v>
                </c:pt>
                <c:pt idx="89">
                  <c:v>44311</c:v>
                </c:pt>
                <c:pt idx="90">
                  <c:v>44310</c:v>
                </c:pt>
                <c:pt idx="91">
                  <c:v>44309</c:v>
                </c:pt>
                <c:pt idx="92">
                  <c:v>44308</c:v>
                </c:pt>
                <c:pt idx="93">
                  <c:v>44307</c:v>
                </c:pt>
                <c:pt idx="94">
                  <c:v>44306</c:v>
                </c:pt>
                <c:pt idx="95">
                  <c:v>44305</c:v>
                </c:pt>
                <c:pt idx="96">
                  <c:v>44304</c:v>
                </c:pt>
                <c:pt idx="97">
                  <c:v>44303</c:v>
                </c:pt>
                <c:pt idx="98">
                  <c:v>44302</c:v>
                </c:pt>
                <c:pt idx="99">
                  <c:v>44301</c:v>
                </c:pt>
                <c:pt idx="100">
                  <c:v>44300</c:v>
                </c:pt>
                <c:pt idx="101">
                  <c:v>44299</c:v>
                </c:pt>
                <c:pt idx="102">
                  <c:v>44298</c:v>
                </c:pt>
                <c:pt idx="103">
                  <c:v>44297</c:v>
                </c:pt>
                <c:pt idx="104">
                  <c:v>44296</c:v>
                </c:pt>
                <c:pt idx="105">
                  <c:v>44295</c:v>
                </c:pt>
                <c:pt idx="106">
                  <c:v>44294</c:v>
                </c:pt>
                <c:pt idx="107">
                  <c:v>44293</c:v>
                </c:pt>
                <c:pt idx="108">
                  <c:v>44292</c:v>
                </c:pt>
                <c:pt idx="109">
                  <c:v>44291</c:v>
                </c:pt>
                <c:pt idx="110">
                  <c:v>44290</c:v>
                </c:pt>
                <c:pt idx="111">
                  <c:v>44289</c:v>
                </c:pt>
                <c:pt idx="112">
                  <c:v>44288</c:v>
                </c:pt>
                <c:pt idx="113">
                  <c:v>44287</c:v>
                </c:pt>
                <c:pt idx="114">
                  <c:v>44286</c:v>
                </c:pt>
                <c:pt idx="115">
                  <c:v>44285</c:v>
                </c:pt>
                <c:pt idx="116">
                  <c:v>44284</c:v>
                </c:pt>
                <c:pt idx="117">
                  <c:v>44283</c:v>
                </c:pt>
                <c:pt idx="118">
                  <c:v>44282</c:v>
                </c:pt>
                <c:pt idx="119">
                  <c:v>44281</c:v>
                </c:pt>
                <c:pt idx="120">
                  <c:v>44280</c:v>
                </c:pt>
                <c:pt idx="121">
                  <c:v>44279</c:v>
                </c:pt>
                <c:pt idx="122">
                  <c:v>44278</c:v>
                </c:pt>
                <c:pt idx="123">
                  <c:v>44277</c:v>
                </c:pt>
                <c:pt idx="124">
                  <c:v>44276</c:v>
                </c:pt>
                <c:pt idx="125">
                  <c:v>44275</c:v>
                </c:pt>
                <c:pt idx="126">
                  <c:v>44274</c:v>
                </c:pt>
                <c:pt idx="127">
                  <c:v>44273</c:v>
                </c:pt>
                <c:pt idx="128">
                  <c:v>44272</c:v>
                </c:pt>
                <c:pt idx="129">
                  <c:v>44271</c:v>
                </c:pt>
                <c:pt idx="130">
                  <c:v>44270</c:v>
                </c:pt>
                <c:pt idx="131">
                  <c:v>44269</c:v>
                </c:pt>
                <c:pt idx="132">
                  <c:v>44268</c:v>
                </c:pt>
                <c:pt idx="133">
                  <c:v>44267</c:v>
                </c:pt>
                <c:pt idx="134">
                  <c:v>44266</c:v>
                </c:pt>
                <c:pt idx="135">
                  <c:v>44265</c:v>
                </c:pt>
                <c:pt idx="136">
                  <c:v>44264</c:v>
                </c:pt>
                <c:pt idx="137">
                  <c:v>44263</c:v>
                </c:pt>
                <c:pt idx="138">
                  <c:v>44262</c:v>
                </c:pt>
                <c:pt idx="139">
                  <c:v>44261</c:v>
                </c:pt>
                <c:pt idx="140">
                  <c:v>44260</c:v>
                </c:pt>
                <c:pt idx="141">
                  <c:v>44259</c:v>
                </c:pt>
                <c:pt idx="142">
                  <c:v>44258</c:v>
                </c:pt>
                <c:pt idx="143">
                  <c:v>44257</c:v>
                </c:pt>
                <c:pt idx="144">
                  <c:v>44256</c:v>
                </c:pt>
                <c:pt idx="145">
                  <c:v>44255</c:v>
                </c:pt>
                <c:pt idx="146">
                  <c:v>44254</c:v>
                </c:pt>
                <c:pt idx="147">
                  <c:v>44253</c:v>
                </c:pt>
                <c:pt idx="148">
                  <c:v>44252</c:v>
                </c:pt>
                <c:pt idx="149">
                  <c:v>44251</c:v>
                </c:pt>
                <c:pt idx="150">
                  <c:v>44250</c:v>
                </c:pt>
                <c:pt idx="151">
                  <c:v>44249</c:v>
                </c:pt>
                <c:pt idx="152">
                  <c:v>44248</c:v>
                </c:pt>
                <c:pt idx="153">
                  <c:v>44247</c:v>
                </c:pt>
                <c:pt idx="154">
                  <c:v>44246</c:v>
                </c:pt>
                <c:pt idx="155">
                  <c:v>44245</c:v>
                </c:pt>
                <c:pt idx="156">
                  <c:v>44244</c:v>
                </c:pt>
                <c:pt idx="157">
                  <c:v>44243</c:v>
                </c:pt>
                <c:pt idx="158">
                  <c:v>44242</c:v>
                </c:pt>
                <c:pt idx="159">
                  <c:v>44241</c:v>
                </c:pt>
                <c:pt idx="160">
                  <c:v>44240</c:v>
                </c:pt>
                <c:pt idx="161">
                  <c:v>44239</c:v>
                </c:pt>
                <c:pt idx="162">
                  <c:v>44238</c:v>
                </c:pt>
                <c:pt idx="163">
                  <c:v>44237</c:v>
                </c:pt>
                <c:pt idx="164">
                  <c:v>44236</c:v>
                </c:pt>
                <c:pt idx="165">
                  <c:v>44235</c:v>
                </c:pt>
                <c:pt idx="166">
                  <c:v>44234</c:v>
                </c:pt>
                <c:pt idx="167">
                  <c:v>44233</c:v>
                </c:pt>
                <c:pt idx="168">
                  <c:v>44232</c:v>
                </c:pt>
                <c:pt idx="169">
                  <c:v>44231</c:v>
                </c:pt>
                <c:pt idx="170">
                  <c:v>44230</c:v>
                </c:pt>
                <c:pt idx="171">
                  <c:v>44229</c:v>
                </c:pt>
                <c:pt idx="172">
                  <c:v>44228</c:v>
                </c:pt>
                <c:pt idx="173">
                  <c:v>44227</c:v>
                </c:pt>
                <c:pt idx="174">
                  <c:v>44226</c:v>
                </c:pt>
                <c:pt idx="175">
                  <c:v>44225</c:v>
                </c:pt>
                <c:pt idx="176">
                  <c:v>44224</c:v>
                </c:pt>
                <c:pt idx="177">
                  <c:v>44223</c:v>
                </c:pt>
                <c:pt idx="178">
                  <c:v>44222</c:v>
                </c:pt>
                <c:pt idx="179">
                  <c:v>44221</c:v>
                </c:pt>
                <c:pt idx="180">
                  <c:v>44220</c:v>
                </c:pt>
                <c:pt idx="181">
                  <c:v>44219</c:v>
                </c:pt>
                <c:pt idx="182">
                  <c:v>44218</c:v>
                </c:pt>
                <c:pt idx="183">
                  <c:v>44217</c:v>
                </c:pt>
                <c:pt idx="184">
                  <c:v>44216</c:v>
                </c:pt>
                <c:pt idx="185">
                  <c:v>44215</c:v>
                </c:pt>
                <c:pt idx="186">
                  <c:v>44214</c:v>
                </c:pt>
                <c:pt idx="187">
                  <c:v>44213</c:v>
                </c:pt>
                <c:pt idx="188">
                  <c:v>44212</c:v>
                </c:pt>
                <c:pt idx="189">
                  <c:v>44211</c:v>
                </c:pt>
                <c:pt idx="190">
                  <c:v>44210</c:v>
                </c:pt>
                <c:pt idx="191">
                  <c:v>44209</c:v>
                </c:pt>
                <c:pt idx="192">
                  <c:v>44208</c:v>
                </c:pt>
                <c:pt idx="193">
                  <c:v>44207</c:v>
                </c:pt>
                <c:pt idx="194">
                  <c:v>44206</c:v>
                </c:pt>
                <c:pt idx="195">
                  <c:v>44205</c:v>
                </c:pt>
                <c:pt idx="196">
                  <c:v>44204</c:v>
                </c:pt>
                <c:pt idx="197">
                  <c:v>44203</c:v>
                </c:pt>
                <c:pt idx="198">
                  <c:v>44202</c:v>
                </c:pt>
                <c:pt idx="199">
                  <c:v>44201</c:v>
                </c:pt>
                <c:pt idx="200">
                  <c:v>44200</c:v>
                </c:pt>
                <c:pt idx="201">
                  <c:v>44199</c:v>
                </c:pt>
                <c:pt idx="202">
                  <c:v>44198</c:v>
                </c:pt>
                <c:pt idx="203">
                  <c:v>44197</c:v>
                </c:pt>
                <c:pt idx="204">
                  <c:v>44196</c:v>
                </c:pt>
                <c:pt idx="205">
                  <c:v>44195</c:v>
                </c:pt>
                <c:pt idx="206">
                  <c:v>44194</c:v>
                </c:pt>
                <c:pt idx="207">
                  <c:v>44193</c:v>
                </c:pt>
                <c:pt idx="208">
                  <c:v>44192</c:v>
                </c:pt>
                <c:pt idx="209">
                  <c:v>44191</c:v>
                </c:pt>
                <c:pt idx="210">
                  <c:v>44190</c:v>
                </c:pt>
                <c:pt idx="211">
                  <c:v>44189</c:v>
                </c:pt>
                <c:pt idx="212">
                  <c:v>44188</c:v>
                </c:pt>
                <c:pt idx="213">
                  <c:v>44187</c:v>
                </c:pt>
                <c:pt idx="214">
                  <c:v>44186</c:v>
                </c:pt>
                <c:pt idx="215">
                  <c:v>44185</c:v>
                </c:pt>
                <c:pt idx="216">
                  <c:v>44184</c:v>
                </c:pt>
                <c:pt idx="217">
                  <c:v>44183</c:v>
                </c:pt>
                <c:pt idx="218">
                  <c:v>44182</c:v>
                </c:pt>
                <c:pt idx="219">
                  <c:v>44181</c:v>
                </c:pt>
                <c:pt idx="220">
                  <c:v>44180</c:v>
                </c:pt>
                <c:pt idx="221">
                  <c:v>44179</c:v>
                </c:pt>
                <c:pt idx="222">
                  <c:v>44178</c:v>
                </c:pt>
                <c:pt idx="223">
                  <c:v>44177</c:v>
                </c:pt>
                <c:pt idx="224">
                  <c:v>44176</c:v>
                </c:pt>
                <c:pt idx="225">
                  <c:v>44175</c:v>
                </c:pt>
                <c:pt idx="226">
                  <c:v>44174</c:v>
                </c:pt>
                <c:pt idx="227">
                  <c:v>44173</c:v>
                </c:pt>
                <c:pt idx="228">
                  <c:v>44172</c:v>
                </c:pt>
                <c:pt idx="229">
                  <c:v>44171</c:v>
                </c:pt>
                <c:pt idx="230">
                  <c:v>44170</c:v>
                </c:pt>
                <c:pt idx="231">
                  <c:v>44169</c:v>
                </c:pt>
                <c:pt idx="232">
                  <c:v>44168</c:v>
                </c:pt>
                <c:pt idx="233">
                  <c:v>44167</c:v>
                </c:pt>
                <c:pt idx="234">
                  <c:v>44166</c:v>
                </c:pt>
                <c:pt idx="235">
                  <c:v>44165</c:v>
                </c:pt>
                <c:pt idx="236">
                  <c:v>44164</c:v>
                </c:pt>
                <c:pt idx="237">
                  <c:v>44163</c:v>
                </c:pt>
                <c:pt idx="238">
                  <c:v>44162</c:v>
                </c:pt>
                <c:pt idx="239">
                  <c:v>44161</c:v>
                </c:pt>
                <c:pt idx="240">
                  <c:v>44160</c:v>
                </c:pt>
                <c:pt idx="241">
                  <c:v>44159</c:v>
                </c:pt>
                <c:pt idx="242">
                  <c:v>44158</c:v>
                </c:pt>
                <c:pt idx="243">
                  <c:v>44157</c:v>
                </c:pt>
                <c:pt idx="244">
                  <c:v>44156</c:v>
                </c:pt>
                <c:pt idx="245">
                  <c:v>44155</c:v>
                </c:pt>
                <c:pt idx="246">
                  <c:v>44154</c:v>
                </c:pt>
                <c:pt idx="247">
                  <c:v>44153</c:v>
                </c:pt>
                <c:pt idx="248">
                  <c:v>44152</c:v>
                </c:pt>
                <c:pt idx="249">
                  <c:v>44151</c:v>
                </c:pt>
                <c:pt idx="250">
                  <c:v>44150</c:v>
                </c:pt>
                <c:pt idx="251">
                  <c:v>44149</c:v>
                </c:pt>
                <c:pt idx="252">
                  <c:v>44148</c:v>
                </c:pt>
                <c:pt idx="253">
                  <c:v>44147</c:v>
                </c:pt>
                <c:pt idx="254">
                  <c:v>44146</c:v>
                </c:pt>
                <c:pt idx="255">
                  <c:v>44145</c:v>
                </c:pt>
                <c:pt idx="256">
                  <c:v>44144</c:v>
                </c:pt>
                <c:pt idx="257">
                  <c:v>44143</c:v>
                </c:pt>
                <c:pt idx="258">
                  <c:v>44142</c:v>
                </c:pt>
                <c:pt idx="259">
                  <c:v>44141</c:v>
                </c:pt>
                <c:pt idx="260">
                  <c:v>44140</c:v>
                </c:pt>
                <c:pt idx="261">
                  <c:v>44139</c:v>
                </c:pt>
                <c:pt idx="262">
                  <c:v>44138</c:v>
                </c:pt>
                <c:pt idx="263">
                  <c:v>44137</c:v>
                </c:pt>
                <c:pt idx="264">
                  <c:v>44136</c:v>
                </c:pt>
                <c:pt idx="265">
                  <c:v>44135</c:v>
                </c:pt>
                <c:pt idx="266">
                  <c:v>44134</c:v>
                </c:pt>
                <c:pt idx="267">
                  <c:v>44133</c:v>
                </c:pt>
                <c:pt idx="268">
                  <c:v>44132</c:v>
                </c:pt>
                <c:pt idx="269">
                  <c:v>44131</c:v>
                </c:pt>
                <c:pt idx="270">
                  <c:v>44130</c:v>
                </c:pt>
                <c:pt idx="271">
                  <c:v>44129</c:v>
                </c:pt>
                <c:pt idx="272">
                  <c:v>44128</c:v>
                </c:pt>
                <c:pt idx="273">
                  <c:v>44127</c:v>
                </c:pt>
                <c:pt idx="274">
                  <c:v>44126</c:v>
                </c:pt>
                <c:pt idx="275">
                  <c:v>44125</c:v>
                </c:pt>
                <c:pt idx="276">
                  <c:v>44124</c:v>
                </c:pt>
                <c:pt idx="277">
                  <c:v>44123</c:v>
                </c:pt>
                <c:pt idx="278">
                  <c:v>44122</c:v>
                </c:pt>
                <c:pt idx="279">
                  <c:v>44121</c:v>
                </c:pt>
                <c:pt idx="280">
                  <c:v>44120</c:v>
                </c:pt>
                <c:pt idx="281">
                  <c:v>44119</c:v>
                </c:pt>
                <c:pt idx="282">
                  <c:v>44118</c:v>
                </c:pt>
                <c:pt idx="283">
                  <c:v>44117</c:v>
                </c:pt>
                <c:pt idx="284">
                  <c:v>44116</c:v>
                </c:pt>
                <c:pt idx="285">
                  <c:v>44115</c:v>
                </c:pt>
                <c:pt idx="286">
                  <c:v>44114</c:v>
                </c:pt>
                <c:pt idx="287">
                  <c:v>44113</c:v>
                </c:pt>
                <c:pt idx="288">
                  <c:v>44112</c:v>
                </c:pt>
                <c:pt idx="289">
                  <c:v>44111</c:v>
                </c:pt>
                <c:pt idx="290">
                  <c:v>44110</c:v>
                </c:pt>
                <c:pt idx="291">
                  <c:v>44109</c:v>
                </c:pt>
                <c:pt idx="292">
                  <c:v>44108</c:v>
                </c:pt>
                <c:pt idx="293">
                  <c:v>44107</c:v>
                </c:pt>
                <c:pt idx="294">
                  <c:v>44106</c:v>
                </c:pt>
                <c:pt idx="295">
                  <c:v>44105</c:v>
                </c:pt>
                <c:pt idx="296">
                  <c:v>44104</c:v>
                </c:pt>
                <c:pt idx="297">
                  <c:v>44103</c:v>
                </c:pt>
                <c:pt idx="298">
                  <c:v>44102</c:v>
                </c:pt>
                <c:pt idx="299">
                  <c:v>44101</c:v>
                </c:pt>
                <c:pt idx="300">
                  <c:v>44100</c:v>
                </c:pt>
                <c:pt idx="301">
                  <c:v>44099</c:v>
                </c:pt>
                <c:pt idx="302">
                  <c:v>44098</c:v>
                </c:pt>
                <c:pt idx="303">
                  <c:v>44097</c:v>
                </c:pt>
                <c:pt idx="304">
                  <c:v>44096</c:v>
                </c:pt>
                <c:pt idx="305">
                  <c:v>44095</c:v>
                </c:pt>
                <c:pt idx="306">
                  <c:v>44094</c:v>
                </c:pt>
                <c:pt idx="307">
                  <c:v>44093</c:v>
                </c:pt>
                <c:pt idx="308">
                  <c:v>44092</c:v>
                </c:pt>
                <c:pt idx="309">
                  <c:v>44091</c:v>
                </c:pt>
                <c:pt idx="310">
                  <c:v>44090</c:v>
                </c:pt>
                <c:pt idx="311">
                  <c:v>44089</c:v>
                </c:pt>
                <c:pt idx="312">
                  <c:v>44088</c:v>
                </c:pt>
                <c:pt idx="313">
                  <c:v>44087</c:v>
                </c:pt>
                <c:pt idx="314">
                  <c:v>44086</c:v>
                </c:pt>
                <c:pt idx="315">
                  <c:v>44085</c:v>
                </c:pt>
                <c:pt idx="316">
                  <c:v>44084</c:v>
                </c:pt>
                <c:pt idx="317">
                  <c:v>44083</c:v>
                </c:pt>
                <c:pt idx="318">
                  <c:v>44082</c:v>
                </c:pt>
                <c:pt idx="319">
                  <c:v>44081</c:v>
                </c:pt>
                <c:pt idx="320">
                  <c:v>44080</c:v>
                </c:pt>
                <c:pt idx="321">
                  <c:v>44079</c:v>
                </c:pt>
                <c:pt idx="322">
                  <c:v>44078</c:v>
                </c:pt>
                <c:pt idx="323">
                  <c:v>44077</c:v>
                </c:pt>
                <c:pt idx="324">
                  <c:v>44076</c:v>
                </c:pt>
                <c:pt idx="325">
                  <c:v>44075</c:v>
                </c:pt>
                <c:pt idx="326">
                  <c:v>44074</c:v>
                </c:pt>
                <c:pt idx="327">
                  <c:v>44073</c:v>
                </c:pt>
                <c:pt idx="328">
                  <c:v>44072</c:v>
                </c:pt>
              </c:numCache>
            </c:numRef>
          </c:cat>
          <c:val>
            <c:numRef>
              <c:f>'New Cases (UK)'!$D$5:$D$333</c:f>
              <c:numCache>
                <c:formatCode>General</c:formatCode>
                <c:ptCount val="329"/>
                <c:pt idx="1">
                  <c:v>39906</c:v>
                </c:pt>
                <c:pt idx="2">
                  <c:v>44104</c:v>
                </c:pt>
                <c:pt idx="3">
                  <c:v>46558</c:v>
                </c:pt>
                <c:pt idx="4">
                  <c:v>39950</c:v>
                </c:pt>
                <c:pt idx="5">
                  <c:v>48161</c:v>
                </c:pt>
                <c:pt idx="6">
                  <c:v>54674</c:v>
                </c:pt>
                <c:pt idx="7">
                  <c:v>51870</c:v>
                </c:pt>
                <c:pt idx="8">
                  <c:v>48553</c:v>
                </c:pt>
                <c:pt idx="9">
                  <c:v>42302</c:v>
                </c:pt>
                <c:pt idx="10">
                  <c:v>36660</c:v>
                </c:pt>
                <c:pt idx="11">
                  <c:v>34471</c:v>
                </c:pt>
                <c:pt idx="12">
                  <c:v>31772</c:v>
                </c:pt>
                <c:pt idx="13">
                  <c:v>32367</c:v>
                </c:pt>
                <c:pt idx="14">
                  <c:v>35707</c:v>
                </c:pt>
                <c:pt idx="15">
                  <c:v>32551</c:v>
                </c:pt>
                <c:pt idx="16">
                  <c:v>32548</c:v>
                </c:pt>
                <c:pt idx="17">
                  <c:v>28773</c:v>
                </c:pt>
                <c:pt idx="18">
                  <c:v>27334</c:v>
                </c:pt>
                <c:pt idx="19">
                  <c:v>24248</c:v>
                </c:pt>
                <c:pt idx="20">
                  <c:v>24885</c:v>
                </c:pt>
                <c:pt idx="21">
                  <c:v>27125</c:v>
                </c:pt>
                <c:pt idx="22">
                  <c:v>27989</c:v>
                </c:pt>
                <c:pt idx="23">
                  <c:v>26068</c:v>
                </c:pt>
                <c:pt idx="24">
                  <c:v>20479</c:v>
                </c:pt>
                <c:pt idx="25">
                  <c:v>22868</c:v>
                </c:pt>
                <c:pt idx="26">
                  <c:v>14876</c:v>
                </c:pt>
                <c:pt idx="27">
                  <c:v>18270</c:v>
                </c:pt>
                <c:pt idx="28">
                  <c:v>15810</c:v>
                </c:pt>
                <c:pt idx="29">
                  <c:v>16703</c:v>
                </c:pt>
                <c:pt idx="30">
                  <c:v>16135</c:v>
                </c:pt>
                <c:pt idx="31">
                  <c:v>11625</c:v>
                </c:pt>
                <c:pt idx="32">
                  <c:v>10633</c:v>
                </c:pt>
                <c:pt idx="33">
                  <c:v>9284</c:v>
                </c:pt>
                <c:pt idx="34">
                  <c:v>10321</c:v>
                </c:pt>
                <c:pt idx="35">
                  <c:v>10476</c:v>
                </c:pt>
                <c:pt idx="36">
                  <c:v>11007</c:v>
                </c:pt>
                <c:pt idx="37">
                  <c:v>9055</c:v>
                </c:pt>
                <c:pt idx="38">
                  <c:v>7673</c:v>
                </c:pt>
                <c:pt idx="39">
                  <c:v>7742</c:v>
                </c:pt>
                <c:pt idx="40">
                  <c:v>7490</c:v>
                </c:pt>
                <c:pt idx="41">
                  <c:v>7738</c:v>
                </c:pt>
                <c:pt idx="42">
                  <c:v>8125</c:v>
                </c:pt>
                <c:pt idx="43">
                  <c:v>7393</c:v>
                </c:pt>
                <c:pt idx="44">
                  <c:v>7540</c:v>
                </c:pt>
                <c:pt idx="45">
                  <c:v>6048</c:v>
                </c:pt>
                <c:pt idx="46">
                  <c:v>5683</c:v>
                </c:pt>
                <c:pt idx="47">
                  <c:v>5341</c:v>
                </c:pt>
                <c:pt idx="48">
                  <c:v>5765</c:v>
                </c:pt>
                <c:pt idx="49">
                  <c:v>6238</c:v>
                </c:pt>
                <c:pt idx="50">
                  <c:v>5274</c:v>
                </c:pt>
                <c:pt idx="51">
                  <c:v>4330</c:v>
                </c:pt>
                <c:pt idx="52">
                  <c:v>3165</c:v>
                </c:pt>
                <c:pt idx="53">
                  <c:v>3383</c:v>
                </c:pt>
                <c:pt idx="54">
                  <c:v>3240</c:v>
                </c:pt>
                <c:pt idx="55">
                  <c:v>3398</c:v>
                </c:pt>
                <c:pt idx="56">
                  <c:v>4182</c:v>
                </c:pt>
                <c:pt idx="57">
                  <c:v>3542</c:v>
                </c:pt>
                <c:pt idx="58">
                  <c:v>3180</c:v>
                </c:pt>
                <c:pt idx="59">
                  <c:v>2493</c:v>
                </c:pt>
                <c:pt idx="60">
                  <c:v>2439</c:v>
                </c:pt>
                <c:pt idx="61">
                  <c:v>2235</c:v>
                </c:pt>
                <c:pt idx="62">
                  <c:v>2694</c:v>
                </c:pt>
                <c:pt idx="63">
                  <c:v>2829</c:v>
                </c:pt>
                <c:pt idx="64">
                  <c:v>2874</c:v>
                </c:pt>
                <c:pt idx="65">
                  <c:v>2696</c:v>
                </c:pt>
                <c:pt idx="66">
                  <c:v>2412</c:v>
                </c:pt>
                <c:pt idx="67">
                  <c:v>1979</c:v>
                </c:pt>
                <c:pt idx="68">
                  <c:v>1926</c:v>
                </c:pt>
                <c:pt idx="69">
                  <c:v>2027</c:v>
                </c:pt>
                <c:pt idx="70">
                  <c:v>2193</c:v>
                </c:pt>
                <c:pt idx="71">
                  <c:v>2657</c:v>
                </c:pt>
                <c:pt idx="72">
                  <c:v>2284</c:v>
                </c:pt>
                <c:pt idx="73">
                  <c:v>2474</c:v>
                </c:pt>
                <c:pt idx="74">
                  <c:v>2357</c:v>
                </c:pt>
                <c:pt idx="75">
                  <c:v>1770</c:v>
                </c:pt>
                <c:pt idx="76">
                  <c:v>2047</c:v>
                </c:pt>
                <c:pt idx="77">
                  <c:v>2490</c:v>
                </c:pt>
                <c:pt idx="78">
                  <c:v>2613</c:v>
                </c:pt>
                <c:pt idx="79">
                  <c:v>2144</c:v>
                </c:pt>
                <c:pt idx="80">
                  <c:v>1946</c:v>
                </c:pt>
                <c:pt idx="81">
                  <c:v>1649</c:v>
                </c:pt>
                <c:pt idx="82">
                  <c:v>1671</c:v>
                </c:pt>
                <c:pt idx="83">
                  <c:v>1907</c:v>
                </c:pt>
                <c:pt idx="84">
                  <c:v>2381</c:v>
                </c:pt>
                <c:pt idx="85">
                  <c:v>2445</c:v>
                </c:pt>
                <c:pt idx="86">
                  <c:v>2166</c:v>
                </c:pt>
                <c:pt idx="87">
                  <c:v>2685</c:v>
                </c:pt>
                <c:pt idx="88">
                  <c:v>2064</c:v>
                </c:pt>
                <c:pt idx="89">
                  <c:v>1712</c:v>
                </c:pt>
                <c:pt idx="90">
                  <c:v>2061</c:v>
                </c:pt>
                <c:pt idx="91">
                  <c:v>2678</c:v>
                </c:pt>
                <c:pt idx="92">
                  <c:v>2729</c:v>
                </c:pt>
                <c:pt idx="93">
                  <c:v>2396</c:v>
                </c:pt>
                <c:pt idx="94">
                  <c:v>2524</c:v>
                </c:pt>
                <c:pt idx="95">
                  <c:v>2963</c:v>
                </c:pt>
                <c:pt idx="96">
                  <c:v>1882</c:v>
                </c:pt>
                <c:pt idx="97">
                  <c:v>2206</c:v>
                </c:pt>
                <c:pt idx="98">
                  <c:v>2596</c:v>
                </c:pt>
                <c:pt idx="99">
                  <c:v>2672</c:v>
                </c:pt>
                <c:pt idx="100">
                  <c:v>2491</c:v>
                </c:pt>
                <c:pt idx="101">
                  <c:v>2472</c:v>
                </c:pt>
                <c:pt idx="102">
                  <c:v>3568</c:v>
                </c:pt>
                <c:pt idx="103">
                  <c:v>1730</c:v>
                </c:pt>
                <c:pt idx="104">
                  <c:v>2589</c:v>
                </c:pt>
                <c:pt idx="105">
                  <c:v>3150</c:v>
                </c:pt>
                <c:pt idx="106">
                  <c:v>3030</c:v>
                </c:pt>
                <c:pt idx="107">
                  <c:v>2763</c:v>
                </c:pt>
                <c:pt idx="108">
                  <c:v>2379</c:v>
                </c:pt>
                <c:pt idx="109">
                  <c:v>2762</c:v>
                </c:pt>
                <c:pt idx="110">
                  <c:v>2297</c:v>
                </c:pt>
                <c:pt idx="111">
                  <c:v>3423</c:v>
                </c:pt>
                <c:pt idx="112">
                  <c:v>3402</c:v>
                </c:pt>
                <c:pt idx="113">
                  <c:v>4479</c:v>
                </c:pt>
                <c:pt idx="114">
                  <c:v>4052</c:v>
                </c:pt>
                <c:pt idx="115">
                  <c:v>4040</c:v>
                </c:pt>
                <c:pt idx="116">
                  <c:v>4654</c:v>
                </c:pt>
                <c:pt idx="117">
                  <c:v>3862</c:v>
                </c:pt>
                <c:pt idx="118">
                  <c:v>4715</c:v>
                </c:pt>
                <c:pt idx="119">
                  <c:v>6187</c:v>
                </c:pt>
                <c:pt idx="120">
                  <c:v>6397</c:v>
                </c:pt>
                <c:pt idx="121">
                  <c:v>5605</c:v>
                </c:pt>
                <c:pt idx="122">
                  <c:v>5379</c:v>
                </c:pt>
                <c:pt idx="123">
                  <c:v>5342</c:v>
                </c:pt>
                <c:pt idx="124">
                  <c:v>5312</c:v>
                </c:pt>
                <c:pt idx="125">
                  <c:v>5587</c:v>
                </c:pt>
                <c:pt idx="126">
                  <c:v>4802</c:v>
                </c:pt>
                <c:pt idx="127">
                  <c:v>6303</c:v>
                </c:pt>
                <c:pt idx="128">
                  <c:v>5758</c:v>
                </c:pt>
                <c:pt idx="129">
                  <c:v>5294</c:v>
                </c:pt>
                <c:pt idx="130">
                  <c:v>5089</c:v>
                </c:pt>
                <c:pt idx="131">
                  <c:v>4618</c:v>
                </c:pt>
                <c:pt idx="132">
                  <c:v>5534</c:v>
                </c:pt>
                <c:pt idx="133">
                  <c:v>6609</c:v>
                </c:pt>
                <c:pt idx="134">
                  <c:v>6753</c:v>
                </c:pt>
                <c:pt idx="135">
                  <c:v>5926</c:v>
                </c:pt>
                <c:pt idx="136">
                  <c:v>5766</c:v>
                </c:pt>
                <c:pt idx="137">
                  <c:v>4712</c:v>
                </c:pt>
                <c:pt idx="138">
                  <c:v>5177</c:v>
                </c:pt>
                <c:pt idx="139">
                  <c:v>6040</c:v>
                </c:pt>
                <c:pt idx="140">
                  <c:v>5947</c:v>
                </c:pt>
                <c:pt idx="141">
                  <c:v>6573</c:v>
                </c:pt>
                <c:pt idx="142">
                  <c:v>6385</c:v>
                </c:pt>
                <c:pt idx="143">
                  <c:v>6391</c:v>
                </c:pt>
                <c:pt idx="144">
                  <c:v>5455</c:v>
                </c:pt>
                <c:pt idx="145">
                  <c:v>6035</c:v>
                </c:pt>
                <c:pt idx="146">
                  <c:v>7434</c:v>
                </c:pt>
                <c:pt idx="147">
                  <c:v>8523</c:v>
                </c:pt>
                <c:pt idx="148">
                  <c:v>9985</c:v>
                </c:pt>
                <c:pt idx="149">
                  <c:v>9938</c:v>
                </c:pt>
                <c:pt idx="150">
                  <c:v>8489</c:v>
                </c:pt>
                <c:pt idx="151">
                  <c:v>10641</c:v>
                </c:pt>
                <c:pt idx="152">
                  <c:v>9834</c:v>
                </c:pt>
                <c:pt idx="153">
                  <c:v>10406</c:v>
                </c:pt>
                <c:pt idx="154">
                  <c:v>12027</c:v>
                </c:pt>
                <c:pt idx="155">
                  <c:v>12057</c:v>
                </c:pt>
                <c:pt idx="156">
                  <c:v>12718</c:v>
                </c:pt>
                <c:pt idx="157">
                  <c:v>10625</c:v>
                </c:pt>
                <c:pt idx="158">
                  <c:v>9765</c:v>
                </c:pt>
                <c:pt idx="159">
                  <c:v>10972</c:v>
                </c:pt>
                <c:pt idx="160">
                  <c:v>13308</c:v>
                </c:pt>
                <c:pt idx="161">
                  <c:v>15144</c:v>
                </c:pt>
                <c:pt idx="162">
                  <c:v>13494</c:v>
                </c:pt>
                <c:pt idx="163">
                  <c:v>13013</c:v>
                </c:pt>
                <c:pt idx="164">
                  <c:v>12364</c:v>
                </c:pt>
                <c:pt idx="165">
                  <c:v>14104</c:v>
                </c:pt>
                <c:pt idx="166">
                  <c:v>15845</c:v>
                </c:pt>
                <c:pt idx="167">
                  <c:v>18262</c:v>
                </c:pt>
                <c:pt idx="168">
                  <c:v>19114</c:v>
                </c:pt>
                <c:pt idx="169">
                  <c:v>20634</c:v>
                </c:pt>
                <c:pt idx="170" formatCode="#,##0">
                  <c:v>19202</c:v>
                </c:pt>
                <c:pt idx="171">
                  <c:v>16840</c:v>
                </c:pt>
                <c:pt idx="172">
                  <c:v>18607</c:v>
                </c:pt>
                <c:pt idx="173">
                  <c:v>21088</c:v>
                </c:pt>
                <c:pt idx="174">
                  <c:v>23275</c:v>
                </c:pt>
                <c:pt idx="175">
                  <c:v>29079</c:v>
                </c:pt>
                <c:pt idx="176">
                  <c:v>28680</c:v>
                </c:pt>
                <c:pt idx="177">
                  <c:v>25308</c:v>
                </c:pt>
                <c:pt idx="178">
                  <c:v>20089</c:v>
                </c:pt>
                <c:pt idx="179">
                  <c:v>22195</c:v>
                </c:pt>
                <c:pt idx="180">
                  <c:v>30004</c:v>
                </c:pt>
                <c:pt idx="181">
                  <c:v>33552</c:v>
                </c:pt>
                <c:pt idx="182">
                  <c:v>40261</c:v>
                </c:pt>
                <c:pt idx="183">
                  <c:v>37892</c:v>
                </c:pt>
                <c:pt idx="184">
                  <c:v>38905</c:v>
                </c:pt>
                <c:pt idx="185">
                  <c:v>33355</c:v>
                </c:pt>
                <c:pt idx="186">
                  <c:v>37535</c:v>
                </c:pt>
                <c:pt idx="187">
                  <c:v>38598</c:v>
                </c:pt>
                <c:pt idx="188">
                  <c:v>41346</c:v>
                </c:pt>
                <c:pt idx="189">
                  <c:v>55761</c:v>
                </c:pt>
                <c:pt idx="190">
                  <c:v>48682</c:v>
                </c:pt>
                <c:pt idx="191">
                  <c:v>47525</c:v>
                </c:pt>
                <c:pt idx="192">
                  <c:v>45533</c:v>
                </c:pt>
                <c:pt idx="193">
                  <c:v>46169</c:v>
                </c:pt>
                <c:pt idx="194">
                  <c:v>54940</c:v>
                </c:pt>
                <c:pt idx="195">
                  <c:v>59937</c:v>
                </c:pt>
                <c:pt idx="196">
                  <c:v>68053</c:v>
                </c:pt>
                <c:pt idx="197">
                  <c:v>52618</c:v>
                </c:pt>
                <c:pt idx="198">
                  <c:v>62322</c:v>
                </c:pt>
                <c:pt idx="199">
                  <c:v>60916</c:v>
                </c:pt>
                <c:pt idx="200">
                  <c:v>58784</c:v>
                </c:pt>
                <c:pt idx="201">
                  <c:v>54990</c:v>
                </c:pt>
                <c:pt idx="202">
                  <c:v>57725</c:v>
                </c:pt>
                <c:pt idx="203">
                  <c:v>53285</c:v>
                </c:pt>
                <c:pt idx="204">
                  <c:v>55892</c:v>
                </c:pt>
                <c:pt idx="205">
                  <c:v>50023</c:v>
                </c:pt>
                <c:pt idx="206">
                  <c:v>53135</c:v>
                </c:pt>
                <c:pt idx="207">
                  <c:v>41385</c:v>
                </c:pt>
                <c:pt idx="208">
                  <c:v>30501</c:v>
                </c:pt>
                <c:pt idx="209">
                  <c:v>35691</c:v>
                </c:pt>
                <c:pt idx="210">
                  <c:v>32725</c:v>
                </c:pt>
                <c:pt idx="211">
                  <c:v>39877</c:v>
                </c:pt>
                <c:pt idx="212">
                  <c:v>39237</c:v>
                </c:pt>
                <c:pt idx="213">
                  <c:v>36804</c:v>
                </c:pt>
                <c:pt idx="214">
                  <c:v>33364</c:v>
                </c:pt>
                <c:pt idx="215">
                  <c:v>35928</c:v>
                </c:pt>
                <c:pt idx="216">
                  <c:v>27052</c:v>
                </c:pt>
                <c:pt idx="217">
                  <c:v>28507</c:v>
                </c:pt>
                <c:pt idx="218">
                  <c:v>35383</c:v>
                </c:pt>
                <c:pt idx="219">
                  <c:v>25161</c:v>
                </c:pt>
                <c:pt idx="220">
                  <c:v>18450</c:v>
                </c:pt>
                <c:pt idx="221">
                  <c:v>20263</c:v>
                </c:pt>
                <c:pt idx="222">
                  <c:v>18447</c:v>
                </c:pt>
                <c:pt idx="223">
                  <c:v>21502</c:v>
                </c:pt>
                <c:pt idx="224" formatCode="#,##0">
                  <c:v>21672</c:v>
                </c:pt>
                <c:pt idx="225">
                  <c:v>20964</c:v>
                </c:pt>
                <c:pt idx="226">
                  <c:v>16578</c:v>
                </c:pt>
                <c:pt idx="227" formatCode="#,##0">
                  <c:v>12282</c:v>
                </c:pt>
                <c:pt idx="228" formatCode="#,##0">
                  <c:v>14718</c:v>
                </c:pt>
                <c:pt idx="229">
                  <c:v>17272</c:v>
                </c:pt>
                <c:pt idx="230">
                  <c:v>15539</c:v>
                </c:pt>
                <c:pt idx="231">
                  <c:v>16298</c:v>
                </c:pt>
                <c:pt idx="232" formatCode="#,##0">
                  <c:v>14879</c:v>
                </c:pt>
                <c:pt idx="233" formatCode="#,##0">
                  <c:v>16170</c:v>
                </c:pt>
                <c:pt idx="234" formatCode="#,##0">
                  <c:v>13430</c:v>
                </c:pt>
                <c:pt idx="235" formatCode="#,##0">
                  <c:v>12330</c:v>
                </c:pt>
                <c:pt idx="236">
                  <c:v>12155</c:v>
                </c:pt>
                <c:pt idx="237">
                  <c:v>15871</c:v>
                </c:pt>
                <c:pt idx="238" formatCode="#,##0">
                  <c:v>16022</c:v>
                </c:pt>
                <c:pt idx="239" formatCode="#,##0">
                  <c:v>17555</c:v>
                </c:pt>
                <c:pt idx="240">
                  <c:v>18213</c:v>
                </c:pt>
                <c:pt idx="241">
                  <c:v>11299</c:v>
                </c:pt>
                <c:pt idx="242" formatCode="#,##0">
                  <c:v>15450</c:v>
                </c:pt>
                <c:pt idx="243" formatCode="#,##0">
                  <c:v>18662</c:v>
                </c:pt>
                <c:pt idx="244">
                  <c:v>19875</c:v>
                </c:pt>
                <c:pt idx="245">
                  <c:v>20252</c:v>
                </c:pt>
                <c:pt idx="246">
                  <c:v>22915</c:v>
                </c:pt>
                <c:pt idx="247" formatCode="#,##0">
                  <c:v>19609</c:v>
                </c:pt>
                <c:pt idx="248" formatCode="#,##0">
                  <c:v>20051</c:v>
                </c:pt>
                <c:pt idx="249" formatCode="#,##0">
                  <c:v>21363</c:v>
                </c:pt>
                <c:pt idx="250" formatCode="#,##0">
                  <c:v>24962</c:v>
                </c:pt>
                <c:pt idx="251">
                  <c:v>26860</c:v>
                </c:pt>
                <c:pt idx="252">
                  <c:v>27301</c:v>
                </c:pt>
                <c:pt idx="253" formatCode="#,##0">
                  <c:v>33470</c:v>
                </c:pt>
                <c:pt idx="254" formatCode="#,##0">
                  <c:v>22950</c:v>
                </c:pt>
                <c:pt idx="255">
                  <c:v>20412</c:v>
                </c:pt>
                <c:pt idx="256">
                  <c:v>21350</c:v>
                </c:pt>
                <c:pt idx="257">
                  <c:v>20572</c:v>
                </c:pt>
                <c:pt idx="258" formatCode="#,##0">
                  <c:v>24957</c:v>
                </c:pt>
                <c:pt idx="259" formatCode="#,##0">
                  <c:v>23287</c:v>
                </c:pt>
                <c:pt idx="260" formatCode="#,##0">
                  <c:v>24141</c:v>
                </c:pt>
                <c:pt idx="261" formatCode="#,##0">
                  <c:v>25177</c:v>
                </c:pt>
                <c:pt idx="262">
                  <c:v>20018</c:v>
                </c:pt>
                <c:pt idx="263">
                  <c:v>18950</c:v>
                </c:pt>
                <c:pt idx="264">
                  <c:v>23254</c:v>
                </c:pt>
                <c:pt idx="265" formatCode="#,##0">
                  <c:v>21915</c:v>
                </c:pt>
                <c:pt idx="266" formatCode="#,##0">
                  <c:v>24405</c:v>
                </c:pt>
                <c:pt idx="267">
                  <c:v>23065</c:v>
                </c:pt>
                <c:pt idx="268">
                  <c:v>24701</c:v>
                </c:pt>
                <c:pt idx="269">
                  <c:v>22885</c:v>
                </c:pt>
                <c:pt idx="270">
                  <c:v>20890</c:v>
                </c:pt>
                <c:pt idx="271">
                  <c:v>19790</c:v>
                </c:pt>
                <c:pt idx="272">
                  <c:v>23012</c:v>
                </c:pt>
                <c:pt idx="273" formatCode="#,##0">
                  <c:v>20530</c:v>
                </c:pt>
                <c:pt idx="274" formatCode="#,##0">
                  <c:v>21242</c:v>
                </c:pt>
                <c:pt idx="275">
                  <c:v>26688</c:v>
                </c:pt>
                <c:pt idx="276">
                  <c:v>21331</c:v>
                </c:pt>
                <c:pt idx="277">
                  <c:v>18804</c:v>
                </c:pt>
                <c:pt idx="278" formatCode="#,##0">
                  <c:v>16982</c:v>
                </c:pt>
                <c:pt idx="279" formatCode="#,##0">
                  <c:v>16171</c:v>
                </c:pt>
                <c:pt idx="280">
                  <c:v>15650</c:v>
                </c:pt>
                <c:pt idx="281">
                  <c:v>18980</c:v>
                </c:pt>
                <c:pt idx="282" formatCode="#,##0">
                  <c:v>19724</c:v>
                </c:pt>
                <c:pt idx="283" formatCode="#,##0">
                  <c:v>17234</c:v>
                </c:pt>
                <c:pt idx="284">
                  <c:v>13972</c:v>
                </c:pt>
                <c:pt idx="285">
                  <c:v>12872</c:v>
                </c:pt>
                <c:pt idx="286">
                  <c:v>15166</c:v>
                </c:pt>
                <c:pt idx="287" formatCode="#,##0">
                  <c:v>13864</c:v>
                </c:pt>
                <c:pt idx="288" formatCode="#,##0">
                  <c:v>17540</c:v>
                </c:pt>
                <c:pt idx="289">
                  <c:v>14162</c:v>
                </c:pt>
                <c:pt idx="290">
                  <c:v>14542</c:v>
                </c:pt>
                <c:pt idx="291">
                  <c:v>12594</c:v>
                </c:pt>
                <c:pt idx="292">
                  <c:v>22961</c:v>
                </c:pt>
                <c:pt idx="293" formatCode="#,##0">
                  <c:v>12872</c:v>
                </c:pt>
                <c:pt idx="294" formatCode="#,##0">
                  <c:v>6968</c:v>
                </c:pt>
                <c:pt idx="295">
                  <c:v>6914</c:v>
                </c:pt>
                <c:pt idx="296">
                  <c:v>7108</c:v>
                </c:pt>
                <c:pt idx="297">
                  <c:v>7143</c:v>
                </c:pt>
                <c:pt idx="298">
                  <c:v>4044</c:v>
                </c:pt>
                <c:pt idx="299" formatCode="#,##0">
                  <c:v>5693</c:v>
                </c:pt>
                <c:pt idx="300" formatCode="#,##0">
                  <c:v>6042</c:v>
                </c:pt>
                <c:pt idx="301">
                  <c:v>6874</c:v>
                </c:pt>
                <c:pt idx="302">
                  <c:v>6634</c:v>
                </c:pt>
                <c:pt idx="303">
                  <c:v>6178</c:v>
                </c:pt>
                <c:pt idx="304">
                  <c:v>4926</c:v>
                </c:pt>
                <c:pt idx="305">
                  <c:v>4368</c:v>
                </c:pt>
                <c:pt idx="306">
                  <c:v>3899</c:v>
                </c:pt>
                <c:pt idx="307">
                  <c:v>4422</c:v>
                </c:pt>
                <c:pt idx="308">
                  <c:v>4322</c:v>
                </c:pt>
                <c:pt idx="309">
                  <c:v>3395</c:v>
                </c:pt>
                <c:pt idx="310">
                  <c:v>3991</c:v>
                </c:pt>
                <c:pt idx="311" formatCode="#,##0">
                  <c:v>3105</c:v>
                </c:pt>
                <c:pt idx="312">
                  <c:v>2621</c:v>
                </c:pt>
                <c:pt idx="313">
                  <c:v>3330</c:v>
                </c:pt>
                <c:pt idx="314">
                  <c:v>3497</c:v>
                </c:pt>
                <c:pt idx="315">
                  <c:v>3539</c:v>
                </c:pt>
                <c:pt idx="316">
                  <c:v>2919</c:v>
                </c:pt>
                <c:pt idx="317">
                  <c:v>2659</c:v>
                </c:pt>
                <c:pt idx="318" formatCode="#,##0">
                  <c:v>2460</c:v>
                </c:pt>
                <c:pt idx="319">
                  <c:v>2948</c:v>
                </c:pt>
                <c:pt idx="320">
                  <c:v>2988</c:v>
                </c:pt>
                <c:pt idx="321">
                  <c:v>1813</c:v>
                </c:pt>
                <c:pt idx="322">
                  <c:v>1940</c:v>
                </c:pt>
                <c:pt idx="323">
                  <c:v>1735</c:v>
                </c:pt>
                <c:pt idx="324">
                  <c:v>1508</c:v>
                </c:pt>
                <c:pt idx="325">
                  <c:v>1295</c:v>
                </c:pt>
                <c:pt idx="326" formatCode="#,##0">
                  <c:v>1406</c:v>
                </c:pt>
                <c:pt idx="327">
                  <c:v>1715</c:v>
                </c:pt>
                <c:pt idx="328">
                  <c:v>1108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5ACD-4A1F-AC8E-B8B4FA2A9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27"/>
        <c:axId val="1070249600"/>
        <c:axId val="1011346176"/>
      </c:barChart>
      <c:lineChart>
        <c:grouping val="standard"/>
        <c:varyColors val="0"/>
        <c:ser>
          <c:idx val="1"/>
          <c:order val="1"/>
          <c:tx>
            <c:v>7 DAY AVERAGE</c:v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'New Cases (UK)'!$A$5:$A$333</c:f>
              <c:numCache>
                <c:formatCode>d\-mmm</c:formatCode>
                <c:ptCount val="329"/>
                <c:pt idx="0">
                  <c:v>44400</c:v>
                </c:pt>
                <c:pt idx="1">
                  <c:v>44399</c:v>
                </c:pt>
                <c:pt idx="2">
                  <c:v>44398</c:v>
                </c:pt>
                <c:pt idx="3">
                  <c:v>44397</c:v>
                </c:pt>
                <c:pt idx="4">
                  <c:v>44396</c:v>
                </c:pt>
                <c:pt idx="5">
                  <c:v>44395</c:v>
                </c:pt>
                <c:pt idx="6">
                  <c:v>44394</c:v>
                </c:pt>
                <c:pt idx="7">
                  <c:v>44393</c:v>
                </c:pt>
                <c:pt idx="8">
                  <c:v>44392</c:v>
                </c:pt>
                <c:pt idx="9">
                  <c:v>44391</c:v>
                </c:pt>
                <c:pt idx="10">
                  <c:v>44390</c:v>
                </c:pt>
                <c:pt idx="11">
                  <c:v>44389</c:v>
                </c:pt>
                <c:pt idx="12">
                  <c:v>44388</c:v>
                </c:pt>
                <c:pt idx="13">
                  <c:v>44387</c:v>
                </c:pt>
                <c:pt idx="14">
                  <c:v>44386</c:v>
                </c:pt>
                <c:pt idx="15">
                  <c:v>44385</c:v>
                </c:pt>
                <c:pt idx="16">
                  <c:v>44384</c:v>
                </c:pt>
                <c:pt idx="17">
                  <c:v>44383</c:v>
                </c:pt>
                <c:pt idx="18">
                  <c:v>44382</c:v>
                </c:pt>
                <c:pt idx="19">
                  <c:v>44381</c:v>
                </c:pt>
                <c:pt idx="20">
                  <c:v>44380</c:v>
                </c:pt>
                <c:pt idx="21">
                  <c:v>44379</c:v>
                </c:pt>
                <c:pt idx="22">
                  <c:v>44378</c:v>
                </c:pt>
                <c:pt idx="23">
                  <c:v>44377</c:v>
                </c:pt>
                <c:pt idx="24">
                  <c:v>44376</c:v>
                </c:pt>
                <c:pt idx="25">
                  <c:v>44375</c:v>
                </c:pt>
                <c:pt idx="26">
                  <c:v>44374</c:v>
                </c:pt>
                <c:pt idx="27">
                  <c:v>44373</c:v>
                </c:pt>
                <c:pt idx="28">
                  <c:v>44372</c:v>
                </c:pt>
                <c:pt idx="29">
                  <c:v>44371</c:v>
                </c:pt>
                <c:pt idx="30">
                  <c:v>44370</c:v>
                </c:pt>
                <c:pt idx="31">
                  <c:v>44369</c:v>
                </c:pt>
                <c:pt idx="32">
                  <c:v>44368</c:v>
                </c:pt>
                <c:pt idx="33">
                  <c:v>44367</c:v>
                </c:pt>
                <c:pt idx="34">
                  <c:v>44366</c:v>
                </c:pt>
                <c:pt idx="35">
                  <c:v>44365</c:v>
                </c:pt>
                <c:pt idx="36">
                  <c:v>44364</c:v>
                </c:pt>
                <c:pt idx="37">
                  <c:v>44363</c:v>
                </c:pt>
                <c:pt idx="38">
                  <c:v>44362</c:v>
                </c:pt>
                <c:pt idx="39">
                  <c:v>44361</c:v>
                </c:pt>
                <c:pt idx="40">
                  <c:v>44360</c:v>
                </c:pt>
                <c:pt idx="41">
                  <c:v>44359</c:v>
                </c:pt>
                <c:pt idx="42">
                  <c:v>44358</c:v>
                </c:pt>
                <c:pt idx="43">
                  <c:v>44357</c:v>
                </c:pt>
                <c:pt idx="44">
                  <c:v>44356</c:v>
                </c:pt>
                <c:pt idx="45">
                  <c:v>44355</c:v>
                </c:pt>
                <c:pt idx="46">
                  <c:v>44354</c:v>
                </c:pt>
                <c:pt idx="47">
                  <c:v>44353</c:v>
                </c:pt>
                <c:pt idx="48">
                  <c:v>44352</c:v>
                </c:pt>
                <c:pt idx="49">
                  <c:v>44351</c:v>
                </c:pt>
                <c:pt idx="50">
                  <c:v>44350</c:v>
                </c:pt>
                <c:pt idx="51">
                  <c:v>44349</c:v>
                </c:pt>
                <c:pt idx="52">
                  <c:v>44348</c:v>
                </c:pt>
                <c:pt idx="53">
                  <c:v>44347</c:v>
                </c:pt>
                <c:pt idx="54">
                  <c:v>44346</c:v>
                </c:pt>
                <c:pt idx="55">
                  <c:v>44345</c:v>
                </c:pt>
                <c:pt idx="56">
                  <c:v>44344</c:v>
                </c:pt>
                <c:pt idx="57">
                  <c:v>44343</c:v>
                </c:pt>
                <c:pt idx="58">
                  <c:v>44342</c:v>
                </c:pt>
                <c:pt idx="59">
                  <c:v>44341</c:v>
                </c:pt>
                <c:pt idx="60">
                  <c:v>44340</c:v>
                </c:pt>
                <c:pt idx="61">
                  <c:v>44339</c:v>
                </c:pt>
                <c:pt idx="62">
                  <c:v>44338</c:v>
                </c:pt>
                <c:pt idx="63">
                  <c:v>44337</c:v>
                </c:pt>
                <c:pt idx="64">
                  <c:v>44336</c:v>
                </c:pt>
                <c:pt idx="65">
                  <c:v>44335</c:v>
                </c:pt>
                <c:pt idx="66">
                  <c:v>44334</c:v>
                </c:pt>
                <c:pt idx="67">
                  <c:v>44333</c:v>
                </c:pt>
                <c:pt idx="68">
                  <c:v>44332</c:v>
                </c:pt>
                <c:pt idx="69">
                  <c:v>44331</c:v>
                </c:pt>
                <c:pt idx="70">
                  <c:v>44330</c:v>
                </c:pt>
                <c:pt idx="71">
                  <c:v>44329</c:v>
                </c:pt>
                <c:pt idx="72">
                  <c:v>44328</c:v>
                </c:pt>
                <c:pt idx="73">
                  <c:v>44327</c:v>
                </c:pt>
                <c:pt idx="74">
                  <c:v>44326</c:v>
                </c:pt>
                <c:pt idx="75">
                  <c:v>44325</c:v>
                </c:pt>
                <c:pt idx="76">
                  <c:v>44324</c:v>
                </c:pt>
                <c:pt idx="77">
                  <c:v>44323</c:v>
                </c:pt>
                <c:pt idx="78">
                  <c:v>44322</c:v>
                </c:pt>
                <c:pt idx="79">
                  <c:v>44321</c:v>
                </c:pt>
                <c:pt idx="80">
                  <c:v>44320</c:v>
                </c:pt>
                <c:pt idx="81">
                  <c:v>44319</c:v>
                </c:pt>
                <c:pt idx="82">
                  <c:v>44318</c:v>
                </c:pt>
                <c:pt idx="83">
                  <c:v>44317</c:v>
                </c:pt>
                <c:pt idx="84">
                  <c:v>44316</c:v>
                </c:pt>
                <c:pt idx="85">
                  <c:v>44315</c:v>
                </c:pt>
                <c:pt idx="86">
                  <c:v>44314</c:v>
                </c:pt>
                <c:pt idx="87">
                  <c:v>44313</c:v>
                </c:pt>
                <c:pt idx="88">
                  <c:v>44312</c:v>
                </c:pt>
                <c:pt idx="89">
                  <c:v>44311</c:v>
                </c:pt>
                <c:pt idx="90">
                  <c:v>44310</c:v>
                </c:pt>
                <c:pt idx="91">
                  <c:v>44309</c:v>
                </c:pt>
                <c:pt idx="92">
                  <c:v>44308</c:v>
                </c:pt>
                <c:pt idx="93">
                  <c:v>44307</c:v>
                </c:pt>
                <c:pt idx="94">
                  <c:v>44306</c:v>
                </c:pt>
                <c:pt idx="95">
                  <c:v>44305</c:v>
                </c:pt>
                <c:pt idx="96">
                  <c:v>44304</c:v>
                </c:pt>
                <c:pt idx="97">
                  <c:v>44303</c:v>
                </c:pt>
                <c:pt idx="98">
                  <c:v>44302</c:v>
                </c:pt>
                <c:pt idx="99">
                  <c:v>44301</c:v>
                </c:pt>
                <c:pt idx="100">
                  <c:v>44300</c:v>
                </c:pt>
                <c:pt idx="101">
                  <c:v>44299</c:v>
                </c:pt>
                <c:pt idx="102">
                  <c:v>44298</c:v>
                </c:pt>
                <c:pt idx="103">
                  <c:v>44297</c:v>
                </c:pt>
                <c:pt idx="104">
                  <c:v>44296</c:v>
                </c:pt>
                <c:pt idx="105">
                  <c:v>44295</c:v>
                </c:pt>
                <c:pt idx="106">
                  <c:v>44294</c:v>
                </c:pt>
                <c:pt idx="107">
                  <c:v>44293</c:v>
                </c:pt>
                <c:pt idx="108">
                  <c:v>44292</c:v>
                </c:pt>
                <c:pt idx="109">
                  <c:v>44291</c:v>
                </c:pt>
                <c:pt idx="110">
                  <c:v>44290</c:v>
                </c:pt>
                <c:pt idx="111">
                  <c:v>44289</c:v>
                </c:pt>
                <c:pt idx="112">
                  <c:v>44288</c:v>
                </c:pt>
                <c:pt idx="113">
                  <c:v>44287</c:v>
                </c:pt>
                <c:pt idx="114">
                  <c:v>44286</c:v>
                </c:pt>
                <c:pt idx="115">
                  <c:v>44285</c:v>
                </c:pt>
                <c:pt idx="116">
                  <c:v>44284</c:v>
                </c:pt>
                <c:pt idx="117">
                  <c:v>44283</c:v>
                </c:pt>
                <c:pt idx="118">
                  <c:v>44282</c:v>
                </c:pt>
                <c:pt idx="119">
                  <c:v>44281</c:v>
                </c:pt>
                <c:pt idx="120">
                  <c:v>44280</c:v>
                </c:pt>
                <c:pt idx="121">
                  <c:v>44279</c:v>
                </c:pt>
                <c:pt idx="122">
                  <c:v>44278</c:v>
                </c:pt>
                <c:pt idx="123">
                  <c:v>44277</c:v>
                </c:pt>
                <c:pt idx="124">
                  <c:v>44276</c:v>
                </c:pt>
                <c:pt idx="125">
                  <c:v>44275</c:v>
                </c:pt>
                <c:pt idx="126">
                  <c:v>44274</c:v>
                </c:pt>
                <c:pt idx="127">
                  <c:v>44273</c:v>
                </c:pt>
                <c:pt idx="128">
                  <c:v>44272</c:v>
                </c:pt>
                <c:pt idx="129">
                  <c:v>44271</c:v>
                </c:pt>
                <c:pt idx="130">
                  <c:v>44270</c:v>
                </c:pt>
                <c:pt idx="131">
                  <c:v>44269</c:v>
                </c:pt>
                <c:pt idx="132">
                  <c:v>44268</c:v>
                </c:pt>
                <c:pt idx="133">
                  <c:v>44267</c:v>
                </c:pt>
                <c:pt idx="134">
                  <c:v>44266</c:v>
                </c:pt>
                <c:pt idx="135">
                  <c:v>44265</c:v>
                </c:pt>
                <c:pt idx="136">
                  <c:v>44264</c:v>
                </c:pt>
                <c:pt idx="137">
                  <c:v>44263</c:v>
                </c:pt>
                <c:pt idx="138">
                  <c:v>44262</c:v>
                </c:pt>
                <c:pt idx="139">
                  <c:v>44261</c:v>
                </c:pt>
                <c:pt idx="140">
                  <c:v>44260</c:v>
                </c:pt>
                <c:pt idx="141">
                  <c:v>44259</c:v>
                </c:pt>
                <c:pt idx="142">
                  <c:v>44258</c:v>
                </c:pt>
                <c:pt idx="143">
                  <c:v>44257</c:v>
                </c:pt>
                <c:pt idx="144">
                  <c:v>44256</c:v>
                </c:pt>
                <c:pt idx="145">
                  <c:v>44255</c:v>
                </c:pt>
                <c:pt idx="146">
                  <c:v>44254</c:v>
                </c:pt>
                <c:pt idx="147">
                  <c:v>44253</c:v>
                </c:pt>
                <c:pt idx="148">
                  <c:v>44252</c:v>
                </c:pt>
                <c:pt idx="149">
                  <c:v>44251</c:v>
                </c:pt>
                <c:pt idx="150">
                  <c:v>44250</c:v>
                </c:pt>
                <c:pt idx="151">
                  <c:v>44249</c:v>
                </c:pt>
                <c:pt idx="152">
                  <c:v>44248</c:v>
                </c:pt>
                <c:pt idx="153">
                  <c:v>44247</c:v>
                </c:pt>
                <c:pt idx="154">
                  <c:v>44246</c:v>
                </c:pt>
                <c:pt idx="155">
                  <c:v>44245</c:v>
                </c:pt>
                <c:pt idx="156">
                  <c:v>44244</c:v>
                </c:pt>
                <c:pt idx="157">
                  <c:v>44243</c:v>
                </c:pt>
                <c:pt idx="158">
                  <c:v>44242</c:v>
                </c:pt>
                <c:pt idx="159">
                  <c:v>44241</c:v>
                </c:pt>
                <c:pt idx="160">
                  <c:v>44240</c:v>
                </c:pt>
                <c:pt idx="161">
                  <c:v>44239</c:v>
                </c:pt>
                <c:pt idx="162">
                  <c:v>44238</c:v>
                </c:pt>
                <c:pt idx="163">
                  <c:v>44237</c:v>
                </c:pt>
                <c:pt idx="164">
                  <c:v>44236</c:v>
                </c:pt>
                <c:pt idx="165">
                  <c:v>44235</c:v>
                </c:pt>
                <c:pt idx="166">
                  <c:v>44234</c:v>
                </c:pt>
                <c:pt idx="167">
                  <c:v>44233</c:v>
                </c:pt>
                <c:pt idx="168">
                  <c:v>44232</c:v>
                </c:pt>
                <c:pt idx="169">
                  <c:v>44231</c:v>
                </c:pt>
                <c:pt idx="170">
                  <c:v>44230</c:v>
                </c:pt>
                <c:pt idx="171">
                  <c:v>44229</c:v>
                </c:pt>
                <c:pt idx="172">
                  <c:v>44228</c:v>
                </c:pt>
                <c:pt idx="173">
                  <c:v>44227</c:v>
                </c:pt>
                <c:pt idx="174">
                  <c:v>44226</c:v>
                </c:pt>
                <c:pt idx="175">
                  <c:v>44225</c:v>
                </c:pt>
                <c:pt idx="176">
                  <c:v>44224</c:v>
                </c:pt>
                <c:pt idx="177">
                  <c:v>44223</c:v>
                </c:pt>
                <c:pt idx="178">
                  <c:v>44222</c:v>
                </c:pt>
                <c:pt idx="179">
                  <c:v>44221</c:v>
                </c:pt>
                <c:pt idx="180">
                  <c:v>44220</c:v>
                </c:pt>
                <c:pt idx="181">
                  <c:v>44219</c:v>
                </c:pt>
                <c:pt idx="182">
                  <c:v>44218</c:v>
                </c:pt>
                <c:pt idx="183">
                  <c:v>44217</c:v>
                </c:pt>
                <c:pt idx="184">
                  <c:v>44216</c:v>
                </c:pt>
                <c:pt idx="185">
                  <c:v>44215</c:v>
                </c:pt>
                <c:pt idx="186">
                  <c:v>44214</c:v>
                </c:pt>
                <c:pt idx="187">
                  <c:v>44213</c:v>
                </c:pt>
                <c:pt idx="188">
                  <c:v>44212</c:v>
                </c:pt>
                <c:pt idx="189">
                  <c:v>44211</c:v>
                </c:pt>
                <c:pt idx="190">
                  <c:v>44210</c:v>
                </c:pt>
                <c:pt idx="191">
                  <c:v>44209</c:v>
                </c:pt>
                <c:pt idx="192">
                  <c:v>44208</c:v>
                </c:pt>
                <c:pt idx="193">
                  <c:v>44207</c:v>
                </c:pt>
                <c:pt idx="194">
                  <c:v>44206</c:v>
                </c:pt>
                <c:pt idx="195">
                  <c:v>44205</c:v>
                </c:pt>
                <c:pt idx="196">
                  <c:v>44204</c:v>
                </c:pt>
                <c:pt idx="197">
                  <c:v>44203</c:v>
                </c:pt>
                <c:pt idx="198">
                  <c:v>44202</c:v>
                </c:pt>
                <c:pt idx="199">
                  <c:v>44201</c:v>
                </c:pt>
                <c:pt idx="200">
                  <c:v>44200</c:v>
                </c:pt>
                <c:pt idx="201">
                  <c:v>44199</c:v>
                </c:pt>
                <c:pt idx="202">
                  <c:v>44198</c:v>
                </c:pt>
                <c:pt idx="203">
                  <c:v>44197</c:v>
                </c:pt>
                <c:pt idx="204">
                  <c:v>44196</c:v>
                </c:pt>
                <c:pt idx="205">
                  <c:v>44195</c:v>
                </c:pt>
                <c:pt idx="206">
                  <c:v>44194</c:v>
                </c:pt>
                <c:pt idx="207">
                  <c:v>44193</c:v>
                </c:pt>
                <c:pt idx="208">
                  <c:v>44192</c:v>
                </c:pt>
                <c:pt idx="209">
                  <c:v>44191</c:v>
                </c:pt>
                <c:pt idx="210">
                  <c:v>44190</c:v>
                </c:pt>
                <c:pt idx="211">
                  <c:v>44189</c:v>
                </c:pt>
                <c:pt idx="212">
                  <c:v>44188</c:v>
                </c:pt>
                <c:pt idx="213">
                  <c:v>44187</c:v>
                </c:pt>
                <c:pt idx="214">
                  <c:v>44186</c:v>
                </c:pt>
                <c:pt idx="215">
                  <c:v>44185</c:v>
                </c:pt>
                <c:pt idx="216">
                  <c:v>44184</c:v>
                </c:pt>
                <c:pt idx="217">
                  <c:v>44183</c:v>
                </c:pt>
                <c:pt idx="218">
                  <c:v>44182</c:v>
                </c:pt>
                <c:pt idx="219">
                  <c:v>44181</c:v>
                </c:pt>
                <c:pt idx="220">
                  <c:v>44180</c:v>
                </c:pt>
                <c:pt idx="221">
                  <c:v>44179</c:v>
                </c:pt>
                <c:pt idx="222">
                  <c:v>44178</c:v>
                </c:pt>
                <c:pt idx="223">
                  <c:v>44177</c:v>
                </c:pt>
                <c:pt idx="224">
                  <c:v>44176</c:v>
                </c:pt>
                <c:pt idx="225">
                  <c:v>44175</c:v>
                </c:pt>
                <c:pt idx="226">
                  <c:v>44174</c:v>
                </c:pt>
                <c:pt idx="227">
                  <c:v>44173</c:v>
                </c:pt>
                <c:pt idx="228">
                  <c:v>44172</c:v>
                </c:pt>
                <c:pt idx="229">
                  <c:v>44171</c:v>
                </c:pt>
                <c:pt idx="230">
                  <c:v>44170</c:v>
                </c:pt>
                <c:pt idx="231">
                  <c:v>44169</c:v>
                </c:pt>
                <c:pt idx="232">
                  <c:v>44168</c:v>
                </c:pt>
                <c:pt idx="233">
                  <c:v>44167</c:v>
                </c:pt>
                <c:pt idx="234">
                  <c:v>44166</c:v>
                </c:pt>
                <c:pt idx="235">
                  <c:v>44165</c:v>
                </c:pt>
                <c:pt idx="236">
                  <c:v>44164</c:v>
                </c:pt>
                <c:pt idx="237">
                  <c:v>44163</c:v>
                </c:pt>
                <c:pt idx="238">
                  <c:v>44162</c:v>
                </c:pt>
                <c:pt idx="239">
                  <c:v>44161</c:v>
                </c:pt>
                <c:pt idx="240">
                  <c:v>44160</c:v>
                </c:pt>
                <c:pt idx="241">
                  <c:v>44159</c:v>
                </c:pt>
                <c:pt idx="242">
                  <c:v>44158</c:v>
                </c:pt>
                <c:pt idx="243">
                  <c:v>44157</c:v>
                </c:pt>
                <c:pt idx="244">
                  <c:v>44156</c:v>
                </c:pt>
                <c:pt idx="245">
                  <c:v>44155</c:v>
                </c:pt>
                <c:pt idx="246">
                  <c:v>44154</c:v>
                </c:pt>
                <c:pt idx="247">
                  <c:v>44153</c:v>
                </c:pt>
                <c:pt idx="248">
                  <c:v>44152</c:v>
                </c:pt>
                <c:pt idx="249">
                  <c:v>44151</c:v>
                </c:pt>
                <c:pt idx="250">
                  <c:v>44150</c:v>
                </c:pt>
                <c:pt idx="251">
                  <c:v>44149</c:v>
                </c:pt>
                <c:pt idx="252">
                  <c:v>44148</c:v>
                </c:pt>
                <c:pt idx="253">
                  <c:v>44147</c:v>
                </c:pt>
                <c:pt idx="254">
                  <c:v>44146</c:v>
                </c:pt>
                <c:pt idx="255">
                  <c:v>44145</c:v>
                </c:pt>
                <c:pt idx="256">
                  <c:v>44144</c:v>
                </c:pt>
                <c:pt idx="257">
                  <c:v>44143</c:v>
                </c:pt>
                <c:pt idx="258">
                  <c:v>44142</c:v>
                </c:pt>
                <c:pt idx="259">
                  <c:v>44141</c:v>
                </c:pt>
                <c:pt idx="260">
                  <c:v>44140</c:v>
                </c:pt>
                <c:pt idx="261">
                  <c:v>44139</c:v>
                </c:pt>
                <c:pt idx="262">
                  <c:v>44138</c:v>
                </c:pt>
                <c:pt idx="263">
                  <c:v>44137</c:v>
                </c:pt>
                <c:pt idx="264">
                  <c:v>44136</c:v>
                </c:pt>
                <c:pt idx="265">
                  <c:v>44135</c:v>
                </c:pt>
                <c:pt idx="266">
                  <c:v>44134</c:v>
                </c:pt>
                <c:pt idx="267">
                  <c:v>44133</c:v>
                </c:pt>
                <c:pt idx="268">
                  <c:v>44132</c:v>
                </c:pt>
                <c:pt idx="269">
                  <c:v>44131</c:v>
                </c:pt>
                <c:pt idx="270">
                  <c:v>44130</c:v>
                </c:pt>
                <c:pt idx="271">
                  <c:v>44129</c:v>
                </c:pt>
                <c:pt idx="272">
                  <c:v>44128</c:v>
                </c:pt>
                <c:pt idx="273">
                  <c:v>44127</c:v>
                </c:pt>
                <c:pt idx="274">
                  <c:v>44126</c:v>
                </c:pt>
                <c:pt idx="275">
                  <c:v>44125</c:v>
                </c:pt>
                <c:pt idx="276">
                  <c:v>44124</c:v>
                </c:pt>
                <c:pt idx="277">
                  <c:v>44123</c:v>
                </c:pt>
                <c:pt idx="278">
                  <c:v>44122</c:v>
                </c:pt>
                <c:pt idx="279">
                  <c:v>44121</c:v>
                </c:pt>
                <c:pt idx="280">
                  <c:v>44120</c:v>
                </c:pt>
                <c:pt idx="281">
                  <c:v>44119</c:v>
                </c:pt>
                <c:pt idx="282">
                  <c:v>44118</c:v>
                </c:pt>
                <c:pt idx="283">
                  <c:v>44117</c:v>
                </c:pt>
                <c:pt idx="284">
                  <c:v>44116</c:v>
                </c:pt>
                <c:pt idx="285">
                  <c:v>44115</c:v>
                </c:pt>
                <c:pt idx="286">
                  <c:v>44114</c:v>
                </c:pt>
                <c:pt idx="287">
                  <c:v>44113</c:v>
                </c:pt>
                <c:pt idx="288">
                  <c:v>44112</c:v>
                </c:pt>
                <c:pt idx="289">
                  <c:v>44111</c:v>
                </c:pt>
                <c:pt idx="290">
                  <c:v>44110</c:v>
                </c:pt>
                <c:pt idx="291">
                  <c:v>44109</c:v>
                </c:pt>
                <c:pt idx="292">
                  <c:v>44108</c:v>
                </c:pt>
                <c:pt idx="293">
                  <c:v>44107</c:v>
                </c:pt>
                <c:pt idx="294">
                  <c:v>44106</c:v>
                </c:pt>
                <c:pt idx="295">
                  <c:v>44105</c:v>
                </c:pt>
                <c:pt idx="296">
                  <c:v>44104</c:v>
                </c:pt>
                <c:pt idx="297">
                  <c:v>44103</c:v>
                </c:pt>
                <c:pt idx="298">
                  <c:v>44102</c:v>
                </c:pt>
                <c:pt idx="299">
                  <c:v>44101</c:v>
                </c:pt>
                <c:pt idx="300">
                  <c:v>44100</c:v>
                </c:pt>
                <c:pt idx="301">
                  <c:v>44099</c:v>
                </c:pt>
                <c:pt idx="302">
                  <c:v>44098</c:v>
                </c:pt>
                <c:pt idx="303">
                  <c:v>44097</c:v>
                </c:pt>
                <c:pt idx="304">
                  <c:v>44096</c:v>
                </c:pt>
                <c:pt idx="305">
                  <c:v>44095</c:v>
                </c:pt>
                <c:pt idx="306">
                  <c:v>44094</c:v>
                </c:pt>
                <c:pt idx="307">
                  <c:v>44093</c:v>
                </c:pt>
                <c:pt idx="308">
                  <c:v>44092</c:v>
                </c:pt>
                <c:pt idx="309">
                  <c:v>44091</c:v>
                </c:pt>
                <c:pt idx="310">
                  <c:v>44090</c:v>
                </c:pt>
                <c:pt idx="311">
                  <c:v>44089</c:v>
                </c:pt>
                <c:pt idx="312">
                  <c:v>44088</c:v>
                </c:pt>
                <c:pt idx="313">
                  <c:v>44087</c:v>
                </c:pt>
                <c:pt idx="314">
                  <c:v>44086</c:v>
                </c:pt>
                <c:pt idx="315">
                  <c:v>44085</c:v>
                </c:pt>
                <c:pt idx="316">
                  <c:v>44084</c:v>
                </c:pt>
                <c:pt idx="317">
                  <c:v>44083</c:v>
                </c:pt>
                <c:pt idx="318">
                  <c:v>44082</c:v>
                </c:pt>
                <c:pt idx="319">
                  <c:v>44081</c:v>
                </c:pt>
                <c:pt idx="320">
                  <c:v>44080</c:v>
                </c:pt>
                <c:pt idx="321">
                  <c:v>44079</c:v>
                </c:pt>
                <c:pt idx="322">
                  <c:v>44078</c:v>
                </c:pt>
                <c:pt idx="323">
                  <c:v>44077</c:v>
                </c:pt>
                <c:pt idx="324">
                  <c:v>44076</c:v>
                </c:pt>
                <c:pt idx="325">
                  <c:v>44075</c:v>
                </c:pt>
                <c:pt idx="326">
                  <c:v>44074</c:v>
                </c:pt>
                <c:pt idx="327">
                  <c:v>44073</c:v>
                </c:pt>
                <c:pt idx="328">
                  <c:v>44072</c:v>
                </c:pt>
              </c:numCache>
            </c:numRef>
          </c:cat>
          <c:val>
            <c:numRef>
              <c:f>'New Cases (UK)'!$E$5:$E$333</c:f>
              <c:numCache>
                <c:formatCode>0</c:formatCode>
                <c:ptCount val="329"/>
                <c:pt idx="1">
                  <c:v>42629.5</c:v>
                </c:pt>
                <c:pt idx="2">
                  <c:v>43735.8</c:v>
                </c:pt>
                <c:pt idx="3">
                  <c:v>45558.833333333336</c:v>
                </c:pt>
                <c:pt idx="4">
                  <c:v>46460.428571428572</c:v>
                </c:pt>
                <c:pt idx="5">
                  <c:v>47695.714285714283</c:v>
                </c:pt>
                <c:pt idx="6">
                  <c:v>47438.285714285717</c:v>
                </c:pt>
                <c:pt idx="7">
                  <c:v>46024.285714285717</c:v>
                </c:pt>
                <c:pt idx="8">
                  <c:v>45241.571428571428</c:v>
                </c:pt>
                <c:pt idx="9">
                  <c:v>42900.285714285717</c:v>
                </c:pt>
                <c:pt idx="10">
                  <c:v>39713.571428571428</c:v>
                </c:pt>
                <c:pt idx="11">
                  <c:v>37404.571428571428</c:v>
                </c:pt>
                <c:pt idx="12">
                  <c:v>35118.571428571428</c:v>
                </c:pt>
                <c:pt idx="13">
                  <c:v>33725.142857142855</c:v>
                </c:pt>
                <c:pt idx="14">
                  <c:v>32598.428571428572</c:v>
                </c:pt>
                <c:pt idx="15">
                  <c:v>31578.857142857141</c:v>
                </c:pt>
                <c:pt idx="16">
                  <c:v>30504</c:v>
                </c:pt>
                <c:pt idx="17">
                  <c:v>29435.142857142859</c:v>
                </c:pt>
                <c:pt idx="18">
                  <c:v>28209.142857142859</c:v>
                </c:pt>
                <c:pt idx="19">
                  <c:v>27557.428571428572</c:v>
                </c:pt>
                <c:pt idx="20">
                  <c:v>26631.714285714286</c:v>
                </c:pt>
                <c:pt idx="21">
                  <c:v>25446.857142857141</c:v>
                </c:pt>
                <c:pt idx="22">
                  <c:v>24808.857142857141</c:v>
                </c:pt>
                <c:pt idx="23">
                  <c:v>23470</c:v>
                </c:pt>
                <c:pt idx="24">
                  <c:v>22525</c:v>
                </c:pt>
                <c:pt idx="25">
                  <c:v>20908.571428571428</c:v>
                </c:pt>
                <c:pt idx="26">
                  <c:v>19296.285714285714</c:v>
                </c:pt>
                <c:pt idx="27">
                  <c:v>17877.285714285714</c:v>
                </c:pt>
                <c:pt idx="28">
                  <c:v>16612.428571428572</c:v>
                </c:pt>
                <c:pt idx="29">
                  <c:v>14864.571428571429</c:v>
                </c:pt>
                <c:pt idx="30">
                  <c:v>14065.714285714286</c:v>
                </c:pt>
                <c:pt idx="31">
                  <c:v>12930.142857142857</c:v>
                </c:pt>
                <c:pt idx="32">
                  <c:v>12168.142857142857</c:v>
                </c:pt>
                <c:pt idx="33">
                  <c:v>11354.428571428571</c:v>
                </c:pt>
                <c:pt idx="34">
                  <c:v>10343</c:v>
                </c:pt>
                <c:pt idx="35">
                  <c:v>9778.4285714285706</c:v>
                </c:pt>
                <c:pt idx="36">
                  <c:v>9365.4285714285706</c:v>
                </c:pt>
                <c:pt idx="37">
                  <c:v>9109.1428571428569</c:v>
                </c:pt>
                <c:pt idx="38">
                  <c:v>8740.1428571428569</c:v>
                </c:pt>
                <c:pt idx="39">
                  <c:v>8404.2857142857138</c:v>
                </c:pt>
                <c:pt idx="40">
                  <c:v>7888</c:v>
                </c:pt>
                <c:pt idx="41">
                  <c:v>7671.5714285714284</c:v>
                </c:pt>
                <c:pt idx="42">
                  <c:v>7439.4285714285716</c:v>
                </c:pt>
                <c:pt idx="43">
                  <c:v>7145.2857142857147</c:v>
                </c:pt>
                <c:pt idx="44">
                  <c:v>6838.2857142857147</c:v>
                </c:pt>
                <c:pt idx="45">
                  <c:v>6556.4285714285716</c:v>
                </c:pt>
                <c:pt idx="46">
                  <c:v>6286.8571428571431</c:v>
                </c:pt>
                <c:pt idx="47">
                  <c:v>5984.1428571428569</c:v>
                </c:pt>
                <c:pt idx="48">
                  <c:v>5525.5714285714284</c:v>
                </c:pt>
                <c:pt idx="49">
                  <c:v>5113.7142857142853</c:v>
                </c:pt>
                <c:pt idx="50">
                  <c:v>4785.1428571428569</c:v>
                </c:pt>
                <c:pt idx="51">
                  <c:v>4485</c:v>
                </c:pt>
                <c:pt idx="52">
                  <c:v>4146.8571428571431</c:v>
                </c:pt>
                <c:pt idx="53">
                  <c:v>3853.1428571428573</c:v>
                </c:pt>
                <c:pt idx="54">
                  <c:v>3605.7142857142858</c:v>
                </c:pt>
                <c:pt idx="55">
                  <c:v>3441.4285714285716</c:v>
                </c:pt>
                <c:pt idx="56">
                  <c:v>3345.4285714285716</c:v>
                </c:pt>
                <c:pt idx="57">
                  <c:v>3210.5714285714284</c:v>
                </c:pt>
                <c:pt idx="58">
                  <c:v>3067</c:v>
                </c:pt>
                <c:pt idx="59">
                  <c:v>2966.4285714285716</c:v>
                </c:pt>
                <c:pt idx="60">
                  <c:v>2773.1428571428573</c:v>
                </c:pt>
                <c:pt idx="61">
                  <c:v>2677.7142857142858</c:v>
                </c:pt>
                <c:pt idx="62">
                  <c:v>2608.5714285714284</c:v>
                </c:pt>
                <c:pt idx="63">
                  <c:v>2597</c:v>
                </c:pt>
                <c:pt idx="64">
                  <c:v>2531.2857142857142</c:v>
                </c:pt>
                <c:pt idx="65">
                  <c:v>2487.1428571428573</c:v>
                </c:pt>
                <c:pt idx="66">
                  <c:v>2391.8571428571427</c:v>
                </c:pt>
                <c:pt idx="67">
                  <c:v>2301</c:v>
                </c:pt>
                <c:pt idx="68">
                  <c:v>2270</c:v>
                </c:pt>
                <c:pt idx="69">
                  <c:v>2211.1428571428573</c:v>
                </c:pt>
                <c:pt idx="70">
                  <c:v>2220</c:v>
                </c:pt>
                <c:pt idx="71">
                  <c:v>2274</c:v>
                </c:pt>
                <c:pt idx="72">
                  <c:v>2251.7142857142858</c:v>
                </c:pt>
                <c:pt idx="73">
                  <c:v>2254.5714285714284</c:v>
                </c:pt>
                <c:pt idx="74">
                  <c:v>2297</c:v>
                </c:pt>
                <c:pt idx="75">
                  <c:v>2290.7142857142858</c:v>
                </c:pt>
                <c:pt idx="76">
                  <c:v>2270.7142857142858</c:v>
                </c:pt>
                <c:pt idx="77">
                  <c:v>2195.2857142857142</c:v>
                </c:pt>
                <c:pt idx="78">
                  <c:v>2094.1428571428573</c:v>
                </c:pt>
                <c:pt idx="79">
                  <c:v>2080</c:v>
                </c:pt>
                <c:pt idx="80">
                  <c:v>2060</c:v>
                </c:pt>
                <c:pt idx="81">
                  <c:v>2044.4285714285713</c:v>
                </c:pt>
                <c:pt idx="82">
                  <c:v>2020.4285714285713</c:v>
                </c:pt>
                <c:pt idx="83">
                  <c:v>2023.5714285714287</c:v>
                </c:pt>
                <c:pt idx="84">
                  <c:v>2129.1428571428573</c:v>
                </c:pt>
                <c:pt idx="85">
                  <c:v>2188.4285714285716</c:v>
                </c:pt>
                <c:pt idx="86">
                  <c:v>2194.2857142857142</c:v>
                </c:pt>
                <c:pt idx="87">
                  <c:v>2216.2857142857142</c:v>
                </c:pt>
                <c:pt idx="88">
                  <c:v>2258.7142857142858</c:v>
                </c:pt>
                <c:pt idx="89">
                  <c:v>2299.2857142857142</c:v>
                </c:pt>
                <c:pt idx="90">
                  <c:v>2332.1428571428573</c:v>
                </c:pt>
                <c:pt idx="91">
                  <c:v>2309.1428571428573</c:v>
                </c:pt>
                <c:pt idx="92">
                  <c:v>2437.5714285714284</c:v>
                </c:pt>
                <c:pt idx="93">
                  <c:v>2461.8571428571427</c:v>
                </c:pt>
                <c:pt idx="94">
                  <c:v>2482.5714285714284</c:v>
                </c:pt>
                <c:pt idx="95">
                  <c:v>2470.8571428571427</c:v>
                </c:pt>
                <c:pt idx="96">
                  <c:v>2462.7142857142858</c:v>
                </c:pt>
                <c:pt idx="97">
                  <c:v>2476.2857142857142</c:v>
                </c:pt>
                <c:pt idx="98">
                  <c:v>2468.8571428571427</c:v>
                </c:pt>
                <c:pt idx="99">
                  <c:v>2555.2857142857142</c:v>
                </c:pt>
                <c:pt idx="100">
                  <c:v>2533.5714285714284</c:v>
                </c:pt>
                <c:pt idx="101">
                  <c:v>2588.2857142857142</c:v>
                </c:pt>
                <c:pt idx="102">
                  <c:v>2667.4285714285716</c:v>
                </c:pt>
                <c:pt idx="103">
                  <c:v>2718.5714285714284</c:v>
                </c:pt>
                <c:pt idx="104">
                  <c:v>2757.4285714285716</c:v>
                </c:pt>
                <c:pt idx="105">
                  <c:v>2744.1428571428573</c:v>
                </c:pt>
                <c:pt idx="106">
                  <c:v>2629</c:v>
                </c:pt>
                <c:pt idx="107">
                  <c:v>2710</c:v>
                </c:pt>
                <c:pt idx="108">
                  <c:v>2829.1428571428573</c:v>
                </c:pt>
                <c:pt idx="109">
                  <c:v>2865.1428571428573</c:v>
                </c:pt>
                <c:pt idx="110">
                  <c:v>3072.1428571428573</c:v>
                </c:pt>
                <c:pt idx="111">
                  <c:v>3256.2857142857142</c:v>
                </c:pt>
                <c:pt idx="112">
                  <c:v>3493.5714285714284</c:v>
                </c:pt>
                <c:pt idx="113">
                  <c:v>3763.8571428571427</c:v>
                </c:pt>
                <c:pt idx="114">
                  <c:v>3987.4285714285716</c:v>
                </c:pt>
                <c:pt idx="115">
                  <c:v>4172</c:v>
                </c:pt>
                <c:pt idx="116">
                  <c:v>4569.8571428571431</c:v>
                </c:pt>
                <c:pt idx="117">
                  <c:v>4843.8571428571431</c:v>
                </c:pt>
                <c:pt idx="118">
                  <c:v>5065.7142857142853</c:v>
                </c:pt>
                <c:pt idx="119">
                  <c:v>5257</c:v>
                </c:pt>
                <c:pt idx="120">
                  <c:v>5355.2857142857147</c:v>
                </c:pt>
                <c:pt idx="121">
                  <c:v>5562.4285714285716</c:v>
                </c:pt>
                <c:pt idx="122">
                  <c:v>5687</c:v>
                </c:pt>
                <c:pt idx="123">
                  <c:v>5489.1428571428569</c:v>
                </c:pt>
                <c:pt idx="124">
                  <c:v>5475.7142857142853</c:v>
                </c:pt>
                <c:pt idx="125">
                  <c:v>5497.5714285714284</c:v>
                </c:pt>
                <c:pt idx="126">
                  <c:v>5485.4285714285716</c:v>
                </c:pt>
                <c:pt idx="127">
                  <c:v>5449.2857142857147</c:v>
                </c:pt>
                <c:pt idx="128">
                  <c:v>5350.1428571428569</c:v>
                </c:pt>
                <c:pt idx="129">
                  <c:v>5342.5714285714284</c:v>
                </c:pt>
                <c:pt idx="130">
                  <c:v>5600.7142857142853</c:v>
                </c:pt>
                <c:pt idx="131">
                  <c:v>5665</c:v>
                </c:pt>
                <c:pt idx="132">
                  <c:v>5689</c:v>
                </c:pt>
                <c:pt idx="133">
                  <c:v>5756.4285714285716</c:v>
                </c:pt>
                <c:pt idx="134">
                  <c:v>5702.5714285714284</c:v>
                </c:pt>
                <c:pt idx="135">
                  <c:v>5782.4285714285716</c:v>
                </c:pt>
                <c:pt idx="136">
                  <c:v>5854.7142857142853</c:v>
                </c:pt>
                <c:pt idx="137">
                  <c:v>5760.1428571428569</c:v>
                </c:pt>
                <c:pt idx="138">
                  <c:v>5734.4285714285716</c:v>
                </c:pt>
                <c:pt idx="139">
                  <c:v>5800</c:v>
                </c:pt>
                <c:pt idx="140">
                  <c:v>5889.2857142857147</c:v>
                </c:pt>
                <c:pt idx="141">
                  <c:v>5995.4285714285716</c:v>
                </c:pt>
                <c:pt idx="142">
                  <c:v>6118</c:v>
                </c:pt>
                <c:pt idx="143">
                  <c:v>6317.1428571428569</c:v>
                </c:pt>
                <c:pt idx="144">
                  <c:v>6685.1428571428569</c:v>
                </c:pt>
                <c:pt idx="145">
                  <c:v>7172.5714285714284</c:v>
                </c:pt>
                <c:pt idx="146">
                  <c:v>7680.1428571428569</c:v>
                </c:pt>
                <c:pt idx="147">
                  <c:v>7979.8571428571431</c:v>
                </c:pt>
                <c:pt idx="148">
                  <c:v>8720.7142857142862</c:v>
                </c:pt>
                <c:pt idx="149">
                  <c:v>9263.4285714285706</c:v>
                </c:pt>
                <c:pt idx="150">
                  <c:v>9688</c:v>
                </c:pt>
                <c:pt idx="151">
                  <c:v>10188.571428571429</c:v>
                </c:pt>
                <c:pt idx="152">
                  <c:v>10484.571428571429</c:v>
                </c:pt>
                <c:pt idx="153">
                  <c:v>10881.714285714286</c:v>
                </c:pt>
                <c:pt idx="154">
                  <c:v>11186.857142857143</c:v>
                </c:pt>
                <c:pt idx="155">
                  <c:v>11061.714285714286</c:v>
                </c:pt>
                <c:pt idx="156">
                  <c:v>11224.285714285714</c:v>
                </c:pt>
                <c:pt idx="157">
                  <c:v>11638.857142857143</c:v>
                </c:pt>
                <c:pt idx="158">
                  <c:v>12084.142857142857</c:v>
                </c:pt>
                <c:pt idx="159">
                  <c:v>12289.428571428571</c:v>
                </c:pt>
                <c:pt idx="160">
                  <c:v>12331.571428571429</c:v>
                </c:pt>
                <c:pt idx="161">
                  <c:v>12580</c:v>
                </c:pt>
                <c:pt idx="162">
                  <c:v>13199.857142857143</c:v>
                </c:pt>
                <c:pt idx="163">
                  <c:v>13896</c:v>
                </c:pt>
                <c:pt idx="164">
                  <c:v>14603.714285714286</c:v>
                </c:pt>
                <c:pt idx="165">
                  <c:v>15170.857142857143</c:v>
                </c:pt>
                <c:pt idx="166">
                  <c:v>16190.857142857143</c:v>
                </c:pt>
                <c:pt idx="167">
                  <c:v>17075</c:v>
                </c:pt>
                <c:pt idx="168">
                  <c:v>17714.428571428572</c:v>
                </c:pt>
                <c:pt idx="169">
                  <c:v>18357.714285714286</c:v>
                </c:pt>
                <c:pt idx="170">
                  <c:v>19106.714285714286</c:v>
                </c:pt>
                <c:pt idx="171">
                  <c:v>19822.857142857141</c:v>
                </c:pt>
                <c:pt idx="172">
                  <c:v>21246.428571428572</c:v>
                </c:pt>
                <c:pt idx="173">
                  <c:v>22395.857142857141</c:v>
                </c:pt>
                <c:pt idx="174">
                  <c:v>23268.142857142859</c:v>
                </c:pt>
                <c:pt idx="175">
                  <c:v>23732.285714285714</c:v>
                </c:pt>
                <c:pt idx="176">
                  <c:v>24244.857142857141</c:v>
                </c:pt>
                <c:pt idx="177">
                  <c:v>25518.571428571428</c:v>
                </c:pt>
                <c:pt idx="178">
                  <c:v>26986.714285714286</c:v>
                </c:pt>
                <c:pt idx="179">
                  <c:v>28584.142857142859</c:v>
                </c:pt>
                <c:pt idx="180">
                  <c:v>29900.142857142859</c:v>
                </c:pt>
                <c:pt idx="181">
                  <c:v>31842.571428571428</c:v>
                </c:pt>
                <c:pt idx="182">
                  <c:v>33737.714285714283</c:v>
                </c:pt>
                <c:pt idx="183">
                  <c:v>35929.142857142855</c:v>
                </c:pt>
                <c:pt idx="184">
                  <c:v>37156.857142857145</c:v>
                </c:pt>
                <c:pt idx="185">
                  <c:v>38270.285714285717</c:v>
                </c:pt>
                <c:pt idx="186">
                  <c:v>40484.571428571428</c:v>
                </c:pt>
                <c:pt idx="187">
                  <c:v>42026</c:v>
                </c:pt>
                <c:pt idx="188">
                  <c:v>43257.428571428572</c:v>
                </c:pt>
                <c:pt idx="189">
                  <c:v>44997.142857142855</c:v>
                </c:pt>
                <c:pt idx="190">
                  <c:v>46230.571428571428</c:v>
                </c:pt>
                <c:pt idx="191">
                  <c:v>48565.142857142855</c:v>
                </c:pt>
                <c:pt idx="192">
                  <c:v>51221</c:v>
                </c:pt>
                <c:pt idx="193">
                  <c:v>52977</c:v>
                </c:pt>
                <c:pt idx="194">
                  <c:v>53539.285714285717</c:v>
                </c:pt>
                <c:pt idx="195">
                  <c:v>55653.142857142855</c:v>
                </c:pt>
                <c:pt idx="196">
                  <c:v>57850.714285714283</c:v>
                </c:pt>
                <c:pt idx="197">
                  <c:v>59652.857142857145</c:v>
                </c:pt>
                <c:pt idx="198">
                  <c:v>59660</c:v>
                </c:pt>
                <c:pt idx="199">
                  <c:v>59344</c:v>
                </c:pt>
                <c:pt idx="200">
                  <c:v>57234.285714285717</c:v>
                </c:pt>
                <c:pt idx="201">
                  <c:v>57702</c:v>
                </c:pt>
                <c:pt idx="202">
                  <c:v>55945</c:v>
                </c:pt>
                <c:pt idx="203">
                  <c:v>54833.428571428572</c:v>
                </c:pt>
                <c:pt idx="204">
                  <c:v>52347.857142857145</c:v>
                </c:pt>
                <c:pt idx="205">
                  <c:v>48849.428571428572</c:v>
                </c:pt>
                <c:pt idx="206">
                  <c:v>45701.714285714283</c:v>
                </c:pt>
                <c:pt idx="207">
                  <c:v>42764.571428571428</c:v>
                </c:pt>
                <c:pt idx="208">
                  <c:v>40476.714285714283</c:v>
                </c:pt>
                <c:pt idx="209">
                  <c:v>38935.857142857145</c:v>
                </c:pt>
                <c:pt idx="210">
                  <c:v>36602.857142857145</c:v>
                </c:pt>
                <c:pt idx="211">
                  <c:v>35457</c:v>
                </c:pt>
                <c:pt idx="212">
                  <c:v>36232.285714285717</c:v>
                </c:pt>
                <c:pt idx="213">
                  <c:v>34998.142857142855</c:v>
                </c:pt>
                <c:pt idx="214">
                  <c:v>34395.571428571428</c:v>
                </c:pt>
                <c:pt idx="215">
                  <c:v>33753.571428571428</c:v>
                </c:pt>
                <c:pt idx="216">
                  <c:v>31742.714285714286</c:v>
                </c:pt>
                <c:pt idx="217">
                  <c:v>29120.714285714286</c:v>
                </c:pt>
                <c:pt idx="218">
                  <c:v>27249.142857142859</c:v>
                </c:pt>
                <c:pt idx="219">
                  <c:v>24751.857142857141</c:v>
                </c:pt>
                <c:pt idx="220">
                  <c:v>23959</c:v>
                </c:pt>
                <c:pt idx="221">
                  <c:v>22982.571428571428</c:v>
                </c:pt>
                <c:pt idx="222">
                  <c:v>20922.714285714286</c:v>
                </c:pt>
                <c:pt idx="223">
                  <c:v>19696.571428571428</c:v>
                </c:pt>
                <c:pt idx="224">
                  <c:v>18815.428571428572</c:v>
                </c:pt>
                <c:pt idx="225">
                  <c:v>18023.285714285714</c:v>
                </c:pt>
                <c:pt idx="226">
                  <c:v>17855.428571428572</c:v>
                </c:pt>
                <c:pt idx="227">
                  <c:v>17003.571428571428</c:v>
                </c:pt>
                <c:pt idx="228">
                  <c:v>16235.857142857143</c:v>
                </c:pt>
                <c:pt idx="229">
                  <c:v>15366.571428571429</c:v>
                </c:pt>
                <c:pt idx="230">
                  <c:v>15308.285714285714</c:v>
                </c:pt>
                <c:pt idx="231">
                  <c:v>15472.285714285714</c:v>
                </c:pt>
                <c:pt idx="232">
                  <c:v>15131.142857142857</c:v>
                </c:pt>
                <c:pt idx="233">
                  <c:v>14400.142857142857</c:v>
                </c:pt>
                <c:pt idx="234">
                  <c:v>14447.571428571429</c:v>
                </c:pt>
                <c:pt idx="235">
                  <c:v>14408.142857142857</c:v>
                </c:pt>
                <c:pt idx="236">
                  <c:v>14790.428571428571</c:v>
                </c:pt>
                <c:pt idx="237">
                  <c:v>15082.285714285714</c:v>
                </c:pt>
                <c:pt idx="238">
                  <c:v>14777.857142857143</c:v>
                </c:pt>
                <c:pt idx="239">
                  <c:v>15223.571428571429</c:v>
                </c:pt>
                <c:pt idx="240">
                  <c:v>16153.142857142857</c:v>
                </c:pt>
                <c:pt idx="241">
                  <c:v>16725.142857142859</c:v>
                </c:pt>
                <c:pt idx="242">
                  <c:v>17329.428571428572</c:v>
                </c:pt>
                <c:pt idx="243">
                  <c:v>18095.142857142859</c:v>
                </c:pt>
                <c:pt idx="244">
                  <c:v>18294.571428571428</c:v>
                </c:pt>
                <c:pt idx="245">
                  <c:v>19544.857142857141</c:v>
                </c:pt>
                <c:pt idx="246">
                  <c:v>20389.571428571428</c:v>
                </c:pt>
                <c:pt idx="247">
                  <c:v>21289.571428571428</c:v>
                </c:pt>
                <c:pt idx="248">
                  <c:v>22287.428571428572</c:v>
                </c:pt>
                <c:pt idx="249">
                  <c:v>23294.428571428572</c:v>
                </c:pt>
                <c:pt idx="250">
                  <c:v>24802.285714285714</c:v>
                </c:pt>
                <c:pt idx="251">
                  <c:v>25279.571428571428</c:v>
                </c:pt>
                <c:pt idx="252">
                  <c:v>25331.142857142859</c:v>
                </c:pt>
                <c:pt idx="253">
                  <c:v>25329.285714285714</c:v>
                </c:pt>
                <c:pt idx="254">
                  <c:v>24702.142857142859</c:v>
                </c:pt>
                <c:pt idx="255">
                  <c:v>24430.285714285714</c:v>
                </c:pt>
                <c:pt idx="256">
                  <c:v>23856.857142857141</c:v>
                </c:pt>
                <c:pt idx="257">
                  <c:v>22524.142857142859</c:v>
                </c:pt>
                <c:pt idx="258">
                  <c:v>22842.285714285714</c:v>
                </c:pt>
                <c:pt idx="259">
                  <c:v>22786</c:v>
                </c:pt>
                <c:pt idx="260">
                  <c:v>22443.142857142859</c:v>
                </c:pt>
                <c:pt idx="261">
                  <c:v>22826.285714285714</c:v>
                </c:pt>
                <c:pt idx="262">
                  <c:v>22391.714285714286</c:v>
                </c:pt>
                <c:pt idx="263">
                  <c:v>22551.428571428572</c:v>
                </c:pt>
                <c:pt idx="264">
                  <c:v>22397.714285714286</c:v>
                </c:pt>
                <c:pt idx="265">
                  <c:v>22329.714285714286</c:v>
                </c:pt>
                <c:pt idx="266">
                  <c:v>22739.285714285714</c:v>
                </c:pt>
                <c:pt idx="267">
                  <c:v>23016.428571428572</c:v>
                </c:pt>
                <c:pt idx="268">
                  <c:v>22521.571428571428</c:v>
                </c:pt>
                <c:pt idx="269">
                  <c:v>22678.285714285714</c:v>
                </c:pt>
                <c:pt idx="270">
                  <c:v>22124.714285714286</c:v>
                </c:pt>
                <c:pt idx="271">
                  <c:v>21864.285714285714</c:v>
                </c:pt>
                <c:pt idx="272">
                  <c:v>22148.142857142859</c:v>
                </c:pt>
                <c:pt idx="273">
                  <c:v>21926.142857142859</c:v>
                </c:pt>
                <c:pt idx="274">
                  <c:v>21628.142857142859</c:v>
                </c:pt>
                <c:pt idx="275">
                  <c:v>21227</c:v>
                </c:pt>
                <c:pt idx="276">
                  <c:v>20249.714285714286</c:v>
                </c:pt>
                <c:pt idx="277">
                  <c:v>19552.571428571428</c:v>
                </c:pt>
                <c:pt idx="278">
                  <c:v>19229.428571428572</c:v>
                </c:pt>
                <c:pt idx="279">
                  <c:v>18234.571428571428</c:v>
                </c:pt>
                <c:pt idx="280">
                  <c:v>17649.285714285714</c:v>
                </c:pt>
                <c:pt idx="281">
                  <c:v>16959</c:v>
                </c:pt>
                <c:pt idx="282">
                  <c:v>16371.857142857143</c:v>
                </c:pt>
                <c:pt idx="283">
                  <c:v>16228.285714285714</c:v>
                </c:pt>
                <c:pt idx="284">
                  <c:v>15973.142857142857</c:v>
                </c:pt>
                <c:pt idx="285">
                  <c:v>15767.428571428571</c:v>
                </c:pt>
                <c:pt idx="286">
                  <c:v>14972.857142857143</c:v>
                </c:pt>
                <c:pt idx="287">
                  <c:v>14588.285714285714</c:v>
                </c:pt>
                <c:pt idx="288">
                  <c:v>14391.428571428571</c:v>
                </c:pt>
                <c:pt idx="289">
                  <c:v>15832.714285714286</c:v>
                </c:pt>
                <c:pt idx="290">
                  <c:v>15505</c:v>
                </c:pt>
                <c:pt idx="291">
                  <c:v>14519.857142857143</c:v>
                </c:pt>
                <c:pt idx="292">
                  <c:v>13001.857142857143</c:v>
                </c:pt>
                <c:pt idx="293">
                  <c:v>11994.142857142857</c:v>
                </c:pt>
                <c:pt idx="294">
                  <c:v>10937.142857142857</c:v>
                </c:pt>
                <c:pt idx="295">
                  <c:v>9715.7142857142862</c:v>
                </c:pt>
                <c:pt idx="296">
                  <c:v>7248.8571428571431</c:v>
                </c:pt>
                <c:pt idx="297">
                  <c:v>6273.1428571428569</c:v>
                </c:pt>
                <c:pt idx="298">
                  <c:v>6259.7142857142853</c:v>
                </c:pt>
                <c:pt idx="299">
                  <c:v>6219.7142857142853</c:v>
                </c:pt>
                <c:pt idx="300">
                  <c:v>6086.8571428571431</c:v>
                </c:pt>
                <c:pt idx="301">
                  <c:v>5770.1428571428569</c:v>
                </c:pt>
                <c:pt idx="302">
                  <c:v>5816.4285714285716</c:v>
                </c:pt>
                <c:pt idx="303">
                  <c:v>5560.1428571428569</c:v>
                </c:pt>
                <c:pt idx="304">
                  <c:v>5328.7142857142853</c:v>
                </c:pt>
                <c:pt idx="305">
                  <c:v>4964.1428571428569</c:v>
                </c:pt>
                <c:pt idx="306">
                  <c:v>4501.4285714285716</c:v>
                </c:pt>
                <c:pt idx="307">
                  <c:v>4189</c:v>
                </c:pt>
                <c:pt idx="308">
                  <c:v>3928.8571428571427</c:v>
                </c:pt>
                <c:pt idx="309">
                  <c:v>3679.2857142857142</c:v>
                </c:pt>
                <c:pt idx="310">
                  <c:v>3598</c:v>
                </c:pt>
                <c:pt idx="311">
                  <c:v>3465.8571428571427</c:v>
                </c:pt>
                <c:pt idx="312">
                  <c:v>3354</c:v>
                </c:pt>
                <c:pt idx="313">
                  <c:v>3286</c:v>
                </c:pt>
                <c:pt idx="314">
                  <c:v>3095.7142857142858</c:v>
                </c:pt>
                <c:pt idx="315">
                  <c:v>3003.5714285714284</c:v>
                </c:pt>
                <c:pt idx="316">
                  <c:v>3050.2857142857142</c:v>
                </c:pt>
                <c:pt idx="317">
                  <c:v>3001.4285714285716</c:v>
                </c:pt>
                <c:pt idx="318">
                  <c:v>2760.8571428571427</c:v>
                </c:pt>
                <c:pt idx="319">
                  <c:v>2532.4285714285716</c:v>
                </c:pt>
                <c:pt idx="320">
                  <c:v>2363.2857142857142</c:v>
                </c:pt>
                <c:pt idx="321">
                  <c:v>2198.8571428571427</c:v>
                </c:pt>
                <c:pt idx="322">
                  <c:v>2032.4285714285713</c:v>
                </c:pt>
                <c:pt idx="323">
                  <c:v>1812.1428571428571</c:v>
                </c:pt>
                <c:pt idx="324">
                  <c:v>1630.2857142857142</c:v>
                </c:pt>
                <c:pt idx="325">
                  <c:v>1529.5714285714287</c:v>
                </c:pt>
                <c:pt idx="326">
                  <c:v>1434.7142857142858</c:v>
                </c:pt>
                <c:pt idx="327">
                  <c:v>1404.2857142857142</c:v>
                </c:pt>
                <c:pt idx="328">
                  <c:v>1338.5714285714287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5-5ACD-4A1F-AC8E-B8B4FA2A9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70195200"/>
        <c:axId val="1011338688"/>
      </c:lineChart>
      <c:dateAx>
        <c:axId val="1070249600"/>
        <c:scaling>
          <c:orientation val="minMax"/>
          <c:max val="44400"/>
          <c:min val="44317"/>
        </c:scaling>
        <c:delete val="0"/>
        <c:axPos val="b"/>
        <c:numFmt formatCode="d\-mmm\-yy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11346176"/>
        <c:crosses val="autoZero"/>
        <c:auto val="0"/>
        <c:lblOffset val="100"/>
        <c:baseTimeUnit val="days"/>
      </c:dateAx>
      <c:valAx>
        <c:axId val="1011346176"/>
        <c:scaling>
          <c:orientation val="minMax"/>
          <c:max val="80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0249600"/>
        <c:crosses val="autoZero"/>
        <c:crossBetween val="midCat"/>
      </c:valAx>
      <c:valAx>
        <c:axId val="1011338688"/>
        <c:scaling>
          <c:orientation val="minMax"/>
          <c:max val="1200"/>
        </c:scaling>
        <c:delete val="1"/>
        <c:axPos val="r"/>
        <c:numFmt formatCode="0" sourceLinked="1"/>
        <c:majorTickMark val="none"/>
        <c:minorTickMark val="none"/>
        <c:tickLblPos val="none"/>
        <c:crossAx val="1070195200"/>
        <c:crosses val="max"/>
        <c:crossBetween val="between"/>
      </c:valAx>
      <c:dateAx>
        <c:axId val="1070195200"/>
        <c:scaling>
          <c:orientation val="minMax"/>
        </c:scaling>
        <c:delete val="1"/>
        <c:axPos val="b"/>
        <c:numFmt formatCode="d\-mmm" sourceLinked="1"/>
        <c:majorTickMark val="out"/>
        <c:minorTickMark val="none"/>
        <c:tickLblPos val="nextTo"/>
        <c:crossAx val="101133868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93516966811899E-2"/>
          <c:y val="1.9960783636237992E-2"/>
          <c:w val="0.90062173220978714"/>
          <c:h val="0.84190509917930512"/>
        </c:manualLayout>
      </c:layout>
      <c:barChart>
        <c:barDir val="col"/>
        <c:grouping val="clustered"/>
        <c:varyColors val="0"/>
        <c:ser>
          <c:idx val="0"/>
          <c:order val="0"/>
          <c:tx>
            <c:v>England</c:v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numRef>
              <c:f>'Hospital Admissions (UK)'!$A$5:$A$555</c:f>
              <c:numCache>
                <c:formatCode>m/d/yyyy</c:formatCode>
                <c:ptCount val="551"/>
                <c:pt idx="0">
                  <c:v>43908</c:v>
                </c:pt>
                <c:pt idx="1">
                  <c:v>43909</c:v>
                </c:pt>
                <c:pt idx="2">
                  <c:v>43910</c:v>
                </c:pt>
                <c:pt idx="3">
                  <c:v>43911</c:v>
                </c:pt>
                <c:pt idx="4">
                  <c:v>43912</c:v>
                </c:pt>
                <c:pt idx="5">
                  <c:v>43913</c:v>
                </c:pt>
                <c:pt idx="6">
                  <c:v>43914</c:v>
                </c:pt>
                <c:pt idx="7">
                  <c:v>43915</c:v>
                </c:pt>
                <c:pt idx="8">
                  <c:v>43916</c:v>
                </c:pt>
                <c:pt idx="9">
                  <c:v>43917</c:v>
                </c:pt>
                <c:pt idx="10">
                  <c:v>43918</c:v>
                </c:pt>
                <c:pt idx="11">
                  <c:v>43919</c:v>
                </c:pt>
                <c:pt idx="12">
                  <c:v>43920</c:v>
                </c:pt>
                <c:pt idx="13">
                  <c:v>43921</c:v>
                </c:pt>
                <c:pt idx="14">
                  <c:v>43922</c:v>
                </c:pt>
                <c:pt idx="15">
                  <c:v>43923</c:v>
                </c:pt>
                <c:pt idx="16">
                  <c:v>43924</c:v>
                </c:pt>
                <c:pt idx="17">
                  <c:v>43925</c:v>
                </c:pt>
                <c:pt idx="18">
                  <c:v>43926</c:v>
                </c:pt>
                <c:pt idx="19">
                  <c:v>43927</c:v>
                </c:pt>
                <c:pt idx="20">
                  <c:v>43928</c:v>
                </c:pt>
                <c:pt idx="21">
                  <c:v>43929</c:v>
                </c:pt>
                <c:pt idx="22">
                  <c:v>43930</c:v>
                </c:pt>
                <c:pt idx="23">
                  <c:v>43931</c:v>
                </c:pt>
                <c:pt idx="24">
                  <c:v>43932</c:v>
                </c:pt>
                <c:pt idx="25">
                  <c:v>43933</c:v>
                </c:pt>
                <c:pt idx="26">
                  <c:v>43934</c:v>
                </c:pt>
                <c:pt idx="27">
                  <c:v>43935</c:v>
                </c:pt>
                <c:pt idx="28">
                  <c:v>43936</c:v>
                </c:pt>
                <c:pt idx="29">
                  <c:v>43937</c:v>
                </c:pt>
                <c:pt idx="30">
                  <c:v>43938</c:v>
                </c:pt>
                <c:pt idx="31">
                  <c:v>43939</c:v>
                </c:pt>
                <c:pt idx="32">
                  <c:v>43940</c:v>
                </c:pt>
                <c:pt idx="33">
                  <c:v>43941</c:v>
                </c:pt>
                <c:pt idx="34">
                  <c:v>43942</c:v>
                </c:pt>
                <c:pt idx="35">
                  <c:v>43943</c:v>
                </c:pt>
                <c:pt idx="36">
                  <c:v>43944</c:v>
                </c:pt>
                <c:pt idx="37">
                  <c:v>43945</c:v>
                </c:pt>
                <c:pt idx="38">
                  <c:v>43946</c:v>
                </c:pt>
                <c:pt idx="39">
                  <c:v>43947</c:v>
                </c:pt>
                <c:pt idx="40">
                  <c:v>43948</c:v>
                </c:pt>
                <c:pt idx="41">
                  <c:v>43949</c:v>
                </c:pt>
                <c:pt idx="42">
                  <c:v>43950</c:v>
                </c:pt>
                <c:pt idx="43">
                  <c:v>43951</c:v>
                </c:pt>
                <c:pt idx="44">
                  <c:v>43952</c:v>
                </c:pt>
                <c:pt idx="45">
                  <c:v>43953</c:v>
                </c:pt>
                <c:pt idx="46">
                  <c:v>43954</c:v>
                </c:pt>
                <c:pt idx="47">
                  <c:v>43955</c:v>
                </c:pt>
                <c:pt idx="48">
                  <c:v>43956</c:v>
                </c:pt>
                <c:pt idx="49">
                  <c:v>43957</c:v>
                </c:pt>
                <c:pt idx="50">
                  <c:v>43958</c:v>
                </c:pt>
                <c:pt idx="51">
                  <c:v>43959</c:v>
                </c:pt>
                <c:pt idx="52">
                  <c:v>43960</c:v>
                </c:pt>
                <c:pt idx="53">
                  <c:v>43961</c:v>
                </c:pt>
                <c:pt idx="54">
                  <c:v>43962</c:v>
                </c:pt>
                <c:pt idx="55">
                  <c:v>43963</c:v>
                </c:pt>
                <c:pt idx="56">
                  <c:v>43964</c:v>
                </c:pt>
                <c:pt idx="57">
                  <c:v>43965</c:v>
                </c:pt>
                <c:pt idx="58">
                  <c:v>43966</c:v>
                </c:pt>
                <c:pt idx="59">
                  <c:v>43967</c:v>
                </c:pt>
                <c:pt idx="60">
                  <c:v>43968</c:v>
                </c:pt>
                <c:pt idx="61">
                  <c:v>43969</c:v>
                </c:pt>
                <c:pt idx="62">
                  <c:v>43970</c:v>
                </c:pt>
                <c:pt idx="63">
                  <c:v>43971</c:v>
                </c:pt>
                <c:pt idx="64">
                  <c:v>43972</c:v>
                </c:pt>
                <c:pt idx="65">
                  <c:v>43973</c:v>
                </c:pt>
                <c:pt idx="66">
                  <c:v>43974</c:v>
                </c:pt>
                <c:pt idx="67">
                  <c:v>43975</c:v>
                </c:pt>
                <c:pt idx="68">
                  <c:v>43976</c:v>
                </c:pt>
                <c:pt idx="69">
                  <c:v>43977</c:v>
                </c:pt>
                <c:pt idx="70">
                  <c:v>43978</c:v>
                </c:pt>
                <c:pt idx="71">
                  <c:v>43979</c:v>
                </c:pt>
                <c:pt idx="72">
                  <c:v>43980</c:v>
                </c:pt>
                <c:pt idx="73">
                  <c:v>43981</c:v>
                </c:pt>
                <c:pt idx="74">
                  <c:v>43982</c:v>
                </c:pt>
                <c:pt idx="75">
                  <c:v>43983</c:v>
                </c:pt>
                <c:pt idx="76">
                  <c:v>43984</c:v>
                </c:pt>
                <c:pt idx="77">
                  <c:v>43985</c:v>
                </c:pt>
                <c:pt idx="78">
                  <c:v>43986</c:v>
                </c:pt>
                <c:pt idx="79">
                  <c:v>43987</c:v>
                </c:pt>
                <c:pt idx="80">
                  <c:v>43988</c:v>
                </c:pt>
                <c:pt idx="81">
                  <c:v>43989</c:v>
                </c:pt>
                <c:pt idx="82">
                  <c:v>43990</c:v>
                </c:pt>
                <c:pt idx="83">
                  <c:v>43991</c:v>
                </c:pt>
                <c:pt idx="84">
                  <c:v>43992</c:v>
                </c:pt>
                <c:pt idx="85">
                  <c:v>43993</c:v>
                </c:pt>
                <c:pt idx="86">
                  <c:v>43994</c:v>
                </c:pt>
                <c:pt idx="87">
                  <c:v>43995</c:v>
                </c:pt>
                <c:pt idx="88">
                  <c:v>43996</c:v>
                </c:pt>
                <c:pt idx="89">
                  <c:v>43997</c:v>
                </c:pt>
                <c:pt idx="90">
                  <c:v>43998</c:v>
                </c:pt>
                <c:pt idx="91">
                  <c:v>43999</c:v>
                </c:pt>
                <c:pt idx="92">
                  <c:v>44000</c:v>
                </c:pt>
                <c:pt idx="93">
                  <c:v>44001</c:v>
                </c:pt>
                <c:pt idx="94">
                  <c:v>44002</c:v>
                </c:pt>
                <c:pt idx="95">
                  <c:v>44003</c:v>
                </c:pt>
                <c:pt idx="96">
                  <c:v>44004</c:v>
                </c:pt>
                <c:pt idx="97">
                  <c:v>44005</c:v>
                </c:pt>
                <c:pt idx="98">
                  <c:v>44006</c:v>
                </c:pt>
                <c:pt idx="99">
                  <c:v>44007</c:v>
                </c:pt>
                <c:pt idx="100">
                  <c:v>44008</c:v>
                </c:pt>
                <c:pt idx="101">
                  <c:v>44009</c:v>
                </c:pt>
                <c:pt idx="102">
                  <c:v>44010</c:v>
                </c:pt>
                <c:pt idx="103">
                  <c:v>44011</c:v>
                </c:pt>
                <c:pt idx="104">
                  <c:v>44012</c:v>
                </c:pt>
                <c:pt idx="105">
                  <c:v>44013</c:v>
                </c:pt>
                <c:pt idx="106">
                  <c:v>44014</c:v>
                </c:pt>
                <c:pt idx="107">
                  <c:v>44015</c:v>
                </c:pt>
                <c:pt idx="108">
                  <c:v>44016</c:v>
                </c:pt>
                <c:pt idx="109">
                  <c:v>44017</c:v>
                </c:pt>
                <c:pt idx="110">
                  <c:v>44018</c:v>
                </c:pt>
                <c:pt idx="111">
                  <c:v>44019</c:v>
                </c:pt>
                <c:pt idx="112">
                  <c:v>44020</c:v>
                </c:pt>
                <c:pt idx="113">
                  <c:v>44021</c:v>
                </c:pt>
                <c:pt idx="114">
                  <c:v>44022</c:v>
                </c:pt>
                <c:pt idx="115">
                  <c:v>44023</c:v>
                </c:pt>
                <c:pt idx="116">
                  <c:v>44024</c:v>
                </c:pt>
                <c:pt idx="117">
                  <c:v>44025</c:v>
                </c:pt>
                <c:pt idx="118">
                  <c:v>44026</c:v>
                </c:pt>
                <c:pt idx="119">
                  <c:v>44027</c:v>
                </c:pt>
                <c:pt idx="120">
                  <c:v>44028</c:v>
                </c:pt>
                <c:pt idx="121">
                  <c:v>44029</c:v>
                </c:pt>
                <c:pt idx="122">
                  <c:v>44030</c:v>
                </c:pt>
                <c:pt idx="123">
                  <c:v>44031</c:v>
                </c:pt>
                <c:pt idx="124">
                  <c:v>44032</c:v>
                </c:pt>
                <c:pt idx="125">
                  <c:v>44033</c:v>
                </c:pt>
                <c:pt idx="126">
                  <c:v>44034</c:v>
                </c:pt>
                <c:pt idx="127">
                  <c:v>44035</c:v>
                </c:pt>
                <c:pt idx="128">
                  <c:v>44036</c:v>
                </c:pt>
                <c:pt idx="129">
                  <c:v>44037</c:v>
                </c:pt>
                <c:pt idx="130">
                  <c:v>44038</c:v>
                </c:pt>
                <c:pt idx="131">
                  <c:v>44039</c:v>
                </c:pt>
                <c:pt idx="132">
                  <c:v>44040</c:v>
                </c:pt>
                <c:pt idx="133">
                  <c:v>44041</c:v>
                </c:pt>
                <c:pt idx="134">
                  <c:v>44042</c:v>
                </c:pt>
                <c:pt idx="135">
                  <c:v>44043</c:v>
                </c:pt>
                <c:pt idx="136">
                  <c:v>44044</c:v>
                </c:pt>
                <c:pt idx="137">
                  <c:v>44045</c:v>
                </c:pt>
                <c:pt idx="138">
                  <c:v>44046</c:v>
                </c:pt>
                <c:pt idx="139">
                  <c:v>44047</c:v>
                </c:pt>
                <c:pt idx="140">
                  <c:v>44048</c:v>
                </c:pt>
                <c:pt idx="141">
                  <c:v>44049</c:v>
                </c:pt>
                <c:pt idx="142">
                  <c:v>44050</c:v>
                </c:pt>
                <c:pt idx="143">
                  <c:v>44051</c:v>
                </c:pt>
                <c:pt idx="144">
                  <c:v>44052</c:v>
                </c:pt>
                <c:pt idx="145">
                  <c:v>44053</c:v>
                </c:pt>
                <c:pt idx="146">
                  <c:v>44054</c:v>
                </c:pt>
                <c:pt idx="147">
                  <c:v>44055</c:v>
                </c:pt>
                <c:pt idx="148">
                  <c:v>44056</c:v>
                </c:pt>
                <c:pt idx="149">
                  <c:v>44057</c:v>
                </c:pt>
                <c:pt idx="150">
                  <c:v>44058</c:v>
                </c:pt>
                <c:pt idx="151">
                  <c:v>44059</c:v>
                </c:pt>
                <c:pt idx="152">
                  <c:v>44060</c:v>
                </c:pt>
                <c:pt idx="153">
                  <c:v>44061</c:v>
                </c:pt>
                <c:pt idx="154">
                  <c:v>44062</c:v>
                </c:pt>
                <c:pt idx="155">
                  <c:v>44063</c:v>
                </c:pt>
                <c:pt idx="156">
                  <c:v>44064</c:v>
                </c:pt>
                <c:pt idx="157">
                  <c:v>44065</c:v>
                </c:pt>
                <c:pt idx="158">
                  <c:v>44066</c:v>
                </c:pt>
                <c:pt idx="159">
                  <c:v>44067</c:v>
                </c:pt>
                <c:pt idx="160">
                  <c:v>44068</c:v>
                </c:pt>
                <c:pt idx="161">
                  <c:v>44069</c:v>
                </c:pt>
                <c:pt idx="162">
                  <c:v>44070</c:v>
                </c:pt>
                <c:pt idx="163">
                  <c:v>44071</c:v>
                </c:pt>
                <c:pt idx="164">
                  <c:v>44072</c:v>
                </c:pt>
                <c:pt idx="165">
                  <c:v>44073</c:v>
                </c:pt>
                <c:pt idx="166">
                  <c:v>44074</c:v>
                </c:pt>
                <c:pt idx="167">
                  <c:v>44075</c:v>
                </c:pt>
                <c:pt idx="168">
                  <c:v>44076</c:v>
                </c:pt>
                <c:pt idx="169">
                  <c:v>44077</c:v>
                </c:pt>
                <c:pt idx="170">
                  <c:v>44078</c:v>
                </c:pt>
                <c:pt idx="171">
                  <c:v>44079</c:v>
                </c:pt>
                <c:pt idx="172">
                  <c:v>44080</c:v>
                </c:pt>
                <c:pt idx="173">
                  <c:v>44081</c:v>
                </c:pt>
                <c:pt idx="174">
                  <c:v>44082</c:v>
                </c:pt>
                <c:pt idx="175">
                  <c:v>44083</c:v>
                </c:pt>
                <c:pt idx="176">
                  <c:v>44084</c:v>
                </c:pt>
                <c:pt idx="177">
                  <c:v>44085</c:v>
                </c:pt>
                <c:pt idx="178">
                  <c:v>44086</c:v>
                </c:pt>
                <c:pt idx="179">
                  <c:v>44087</c:v>
                </c:pt>
                <c:pt idx="180">
                  <c:v>44088</c:v>
                </c:pt>
                <c:pt idx="181">
                  <c:v>44089</c:v>
                </c:pt>
                <c:pt idx="182">
                  <c:v>44090</c:v>
                </c:pt>
                <c:pt idx="183">
                  <c:v>44091</c:v>
                </c:pt>
                <c:pt idx="184">
                  <c:v>44092</c:v>
                </c:pt>
                <c:pt idx="185">
                  <c:v>44093</c:v>
                </c:pt>
                <c:pt idx="186">
                  <c:v>44094</c:v>
                </c:pt>
                <c:pt idx="187">
                  <c:v>44095</c:v>
                </c:pt>
                <c:pt idx="188">
                  <c:v>44096</c:v>
                </c:pt>
                <c:pt idx="189">
                  <c:v>44097</c:v>
                </c:pt>
                <c:pt idx="190">
                  <c:v>44098</c:v>
                </c:pt>
                <c:pt idx="191">
                  <c:v>44099</c:v>
                </c:pt>
                <c:pt idx="192">
                  <c:v>44100</c:v>
                </c:pt>
                <c:pt idx="193">
                  <c:v>44101</c:v>
                </c:pt>
                <c:pt idx="194">
                  <c:v>44102</c:v>
                </c:pt>
                <c:pt idx="195">
                  <c:v>44103</c:v>
                </c:pt>
                <c:pt idx="196">
                  <c:v>44104</c:v>
                </c:pt>
                <c:pt idx="197">
                  <c:v>44105</c:v>
                </c:pt>
                <c:pt idx="198">
                  <c:v>44106</c:v>
                </c:pt>
                <c:pt idx="199">
                  <c:v>44107</c:v>
                </c:pt>
                <c:pt idx="200">
                  <c:v>44108</c:v>
                </c:pt>
                <c:pt idx="201">
                  <c:v>44109</c:v>
                </c:pt>
                <c:pt idx="202">
                  <c:v>44110</c:v>
                </c:pt>
                <c:pt idx="203">
                  <c:v>44111</c:v>
                </c:pt>
                <c:pt idx="204">
                  <c:v>44112</c:v>
                </c:pt>
                <c:pt idx="205">
                  <c:v>44113</c:v>
                </c:pt>
                <c:pt idx="206">
                  <c:v>44114</c:v>
                </c:pt>
                <c:pt idx="207">
                  <c:v>44115</c:v>
                </c:pt>
                <c:pt idx="208">
                  <c:v>44116</c:v>
                </c:pt>
                <c:pt idx="209">
                  <c:v>44117</c:v>
                </c:pt>
                <c:pt idx="210">
                  <c:v>44118</c:v>
                </c:pt>
                <c:pt idx="211">
                  <c:v>44119</c:v>
                </c:pt>
                <c:pt idx="212">
                  <c:v>44120</c:v>
                </c:pt>
                <c:pt idx="213">
                  <c:v>44121</c:v>
                </c:pt>
                <c:pt idx="214">
                  <c:v>44122</c:v>
                </c:pt>
                <c:pt idx="215">
                  <c:v>44123</c:v>
                </c:pt>
                <c:pt idx="216">
                  <c:v>44124</c:v>
                </c:pt>
                <c:pt idx="217">
                  <c:v>44125</c:v>
                </c:pt>
                <c:pt idx="218">
                  <c:v>44126</c:v>
                </c:pt>
                <c:pt idx="219">
                  <c:v>44127</c:v>
                </c:pt>
                <c:pt idx="220">
                  <c:v>44128</c:v>
                </c:pt>
                <c:pt idx="221">
                  <c:v>44129</c:v>
                </c:pt>
                <c:pt idx="222">
                  <c:v>44130</c:v>
                </c:pt>
                <c:pt idx="223">
                  <c:v>44131</c:v>
                </c:pt>
                <c:pt idx="224">
                  <c:v>44132</c:v>
                </c:pt>
                <c:pt idx="225">
                  <c:v>44133</c:v>
                </c:pt>
                <c:pt idx="226">
                  <c:v>44134</c:v>
                </c:pt>
                <c:pt idx="227">
                  <c:v>44135</c:v>
                </c:pt>
                <c:pt idx="228">
                  <c:v>44136</c:v>
                </c:pt>
                <c:pt idx="229">
                  <c:v>44137</c:v>
                </c:pt>
                <c:pt idx="230">
                  <c:v>44138</c:v>
                </c:pt>
                <c:pt idx="231">
                  <c:v>44139</c:v>
                </c:pt>
                <c:pt idx="232">
                  <c:v>44140</c:v>
                </c:pt>
                <c:pt idx="233">
                  <c:v>44141</c:v>
                </c:pt>
                <c:pt idx="234">
                  <c:v>44142</c:v>
                </c:pt>
                <c:pt idx="235">
                  <c:v>44143</c:v>
                </c:pt>
                <c:pt idx="236">
                  <c:v>44144</c:v>
                </c:pt>
                <c:pt idx="237">
                  <c:v>44145</c:v>
                </c:pt>
                <c:pt idx="238">
                  <c:v>44146</c:v>
                </c:pt>
                <c:pt idx="239">
                  <c:v>44147</c:v>
                </c:pt>
                <c:pt idx="240">
                  <c:v>44148</c:v>
                </c:pt>
                <c:pt idx="241">
                  <c:v>44149</c:v>
                </c:pt>
                <c:pt idx="242">
                  <c:v>44150</c:v>
                </c:pt>
                <c:pt idx="243">
                  <c:v>44151</c:v>
                </c:pt>
                <c:pt idx="244">
                  <c:v>44152</c:v>
                </c:pt>
                <c:pt idx="245">
                  <c:v>44153</c:v>
                </c:pt>
                <c:pt idx="246">
                  <c:v>44154</c:v>
                </c:pt>
                <c:pt idx="247">
                  <c:v>44155</c:v>
                </c:pt>
                <c:pt idx="248">
                  <c:v>44156</c:v>
                </c:pt>
                <c:pt idx="249">
                  <c:v>44157</c:v>
                </c:pt>
                <c:pt idx="250">
                  <c:v>44158</c:v>
                </c:pt>
                <c:pt idx="251">
                  <c:v>44159</c:v>
                </c:pt>
                <c:pt idx="252">
                  <c:v>44160</c:v>
                </c:pt>
                <c:pt idx="253">
                  <c:v>44161</c:v>
                </c:pt>
                <c:pt idx="254">
                  <c:v>44162</c:v>
                </c:pt>
                <c:pt idx="255">
                  <c:v>44163</c:v>
                </c:pt>
                <c:pt idx="256">
                  <c:v>44164</c:v>
                </c:pt>
                <c:pt idx="257">
                  <c:v>44165</c:v>
                </c:pt>
                <c:pt idx="258">
                  <c:v>44166</c:v>
                </c:pt>
                <c:pt idx="259">
                  <c:v>44167</c:v>
                </c:pt>
                <c:pt idx="260">
                  <c:v>44168</c:v>
                </c:pt>
                <c:pt idx="261">
                  <c:v>44169</c:v>
                </c:pt>
                <c:pt idx="262">
                  <c:v>44170</c:v>
                </c:pt>
                <c:pt idx="263">
                  <c:v>44171</c:v>
                </c:pt>
                <c:pt idx="264">
                  <c:v>44172</c:v>
                </c:pt>
                <c:pt idx="265">
                  <c:v>44173</c:v>
                </c:pt>
                <c:pt idx="266">
                  <c:v>44174</c:v>
                </c:pt>
                <c:pt idx="267">
                  <c:v>44175</c:v>
                </c:pt>
                <c:pt idx="268">
                  <c:v>44176</c:v>
                </c:pt>
                <c:pt idx="269">
                  <c:v>44177</c:v>
                </c:pt>
                <c:pt idx="270">
                  <c:v>44178</c:v>
                </c:pt>
                <c:pt idx="271">
                  <c:v>44179</c:v>
                </c:pt>
                <c:pt idx="272">
                  <c:v>44180</c:v>
                </c:pt>
                <c:pt idx="273">
                  <c:v>44181</c:v>
                </c:pt>
                <c:pt idx="274">
                  <c:v>44182</c:v>
                </c:pt>
                <c:pt idx="275">
                  <c:v>44183</c:v>
                </c:pt>
                <c:pt idx="276">
                  <c:v>44184</c:v>
                </c:pt>
                <c:pt idx="277">
                  <c:v>44185</c:v>
                </c:pt>
                <c:pt idx="278">
                  <c:v>44186</c:v>
                </c:pt>
                <c:pt idx="279">
                  <c:v>44187</c:v>
                </c:pt>
                <c:pt idx="280">
                  <c:v>44188</c:v>
                </c:pt>
                <c:pt idx="281">
                  <c:v>44189</c:v>
                </c:pt>
                <c:pt idx="282">
                  <c:v>44190</c:v>
                </c:pt>
                <c:pt idx="283">
                  <c:v>44191</c:v>
                </c:pt>
                <c:pt idx="284">
                  <c:v>44192</c:v>
                </c:pt>
                <c:pt idx="285">
                  <c:v>44193</c:v>
                </c:pt>
                <c:pt idx="286">
                  <c:v>44194</c:v>
                </c:pt>
                <c:pt idx="287">
                  <c:v>44195</c:v>
                </c:pt>
                <c:pt idx="288">
                  <c:v>44196</c:v>
                </c:pt>
                <c:pt idx="289">
                  <c:v>44197</c:v>
                </c:pt>
                <c:pt idx="290">
                  <c:v>44198</c:v>
                </c:pt>
                <c:pt idx="291">
                  <c:v>44199</c:v>
                </c:pt>
                <c:pt idx="292">
                  <c:v>44200</c:v>
                </c:pt>
                <c:pt idx="293">
                  <c:v>44201</c:v>
                </c:pt>
                <c:pt idx="294">
                  <c:v>44202</c:v>
                </c:pt>
                <c:pt idx="295">
                  <c:v>44203</c:v>
                </c:pt>
                <c:pt idx="296">
                  <c:v>44204</c:v>
                </c:pt>
                <c:pt idx="297">
                  <c:v>44205</c:v>
                </c:pt>
                <c:pt idx="298">
                  <c:v>44206</c:v>
                </c:pt>
                <c:pt idx="299">
                  <c:v>44207</c:v>
                </c:pt>
                <c:pt idx="300">
                  <c:v>44208</c:v>
                </c:pt>
                <c:pt idx="301">
                  <c:v>44209</c:v>
                </c:pt>
                <c:pt idx="302">
                  <c:v>44210</c:v>
                </c:pt>
                <c:pt idx="303">
                  <c:v>44211</c:v>
                </c:pt>
                <c:pt idx="304">
                  <c:v>44212</c:v>
                </c:pt>
                <c:pt idx="305">
                  <c:v>44213</c:v>
                </c:pt>
                <c:pt idx="306">
                  <c:v>44214</c:v>
                </c:pt>
                <c:pt idx="307">
                  <c:v>44215</c:v>
                </c:pt>
                <c:pt idx="308">
                  <c:v>44216</c:v>
                </c:pt>
                <c:pt idx="309">
                  <c:v>44217</c:v>
                </c:pt>
                <c:pt idx="310">
                  <c:v>44218</c:v>
                </c:pt>
                <c:pt idx="311">
                  <c:v>44219</c:v>
                </c:pt>
                <c:pt idx="312">
                  <c:v>44220</c:v>
                </c:pt>
                <c:pt idx="313">
                  <c:v>44221</c:v>
                </c:pt>
                <c:pt idx="314">
                  <c:v>44222</c:v>
                </c:pt>
                <c:pt idx="315">
                  <c:v>44223</c:v>
                </c:pt>
                <c:pt idx="316">
                  <c:v>44224</c:v>
                </c:pt>
                <c:pt idx="317">
                  <c:v>44225</c:v>
                </c:pt>
                <c:pt idx="318">
                  <c:v>44226</c:v>
                </c:pt>
                <c:pt idx="319">
                  <c:v>44227</c:v>
                </c:pt>
                <c:pt idx="320">
                  <c:v>44228</c:v>
                </c:pt>
                <c:pt idx="321">
                  <c:v>44229</c:v>
                </c:pt>
                <c:pt idx="322">
                  <c:v>44230</c:v>
                </c:pt>
                <c:pt idx="323">
                  <c:v>44231</c:v>
                </c:pt>
                <c:pt idx="324">
                  <c:v>44232</c:v>
                </c:pt>
                <c:pt idx="325">
                  <c:v>44233</c:v>
                </c:pt>
                <c:pt idx="326">
                  <c:v>44234</c:v>
                </c:pt>
                <c:pt idx="327">
                  <c:v>44235</c:v>
                </c:pt>
                <c:pt idx="328">
                  <c:v>44236</c:v>
                </c:pt>
                <c:pt idx="329">
                  <c:v>44237</c:v>
                </c:pt>
                <c:pt idx="330">
                  <c:v>44238</c:v>
                </c:pt>
                <c:pt idx="331">
                  <c:v>44239</c:v>
                </c:pt>
                <c:pt idx="332">
                  <c:v>44240</c:v>
                </c:pt>
                <c:pt idx="333">
                  <c:v>44241</c:v>
                </c:pt>
                <c:pt idx="334">
                  <c:v>44242</c:v>
                </c:pt>
                <c:pt idx="335">
                  <c:v>44243</c:v>
                </c:pt>
                <c:pt idx="336">
                  <c:v>44244</c:v>
                </c:pt>
                <c:pt idx="337">
                  <c:v>44245</c:v>
                </c:pt>
                <c:pt idx="338">
                  <c:v>44246</c:v>
                </c:pt>
                <c:pt idx="339">
                  <c:v>44247</c:v>
                </c:pt>
                <c:pt idx="340">
                  <c:v>44248</c:v>
                </c:pt>
                <c:pt idx="341">
                  <c:v>44249</c:v>
                </c:pt>
                <c:pt idx="342">
                  <c:v>44250</c:v>
                </c:pt>
                <c:pt idx="343">
                  <c:v>44251</c:v>
                </c:pt>
                <c:pt idx="344">
                  <c:v>44252</c:v>
                </c:pt>
                <c:pt idx="345">
                  <c:v>44253</c:v>
                </c:pt>
                <c:pt idx="346">
                  <c:v>44254</c:v>
                </c:pt>
                <c:pt idx="347">
                  <c:v>44255</c:v>
                </c:pt>
                <c:pt idx="348">
                  <c:v>44256</c:v>
                </c:pt>
                <c:pt idx="349">
                  <c:v>44257</c:v>
                </c:pt>
                <c:pt idx="350">
                  <c:v>44258</c:v>
                </c:pt>
                <c:pt idx="351">
                  <c:v>44259</c:v>
                </c:pt>
                <c:pt idx="352">
                  <c:v>44260</c:v>
                </c:pt>
                <c:pt idx="353">
                  <c:v>44261</c:v>
                </c:pt>
                <c:pt idx="354">
                  <c:v>44262</c:v>
                </c:pt>
                <c:pt idx="355">
                  <c:v>44263</c:v>
                </c:pt>
                <c:pt idx="356">
                  <c:v>44264</c:v>
                </c:pt>
                <c:pt idx="357">
                  <c:v>44265</c:v>
                </c:pt>
                <c:pt idx="358">
                  <c:v>44266</c:v>
                </c:pt>
                <c:pt idx="359">
                  <c:v>44267</c:v>
                </c:pt>
                <c:pt idx="360">
                  <c:v>44268</c:v>
                </c:pt>
                <c:pt idx="361">
                  <c:v>44269</c:v>
                </c:pt>
                <c:pt idx="362">
                  <c:v>44270</c:v>
                </c:pt>
                <c:pt idx="363">
                  <c:v>44271</c:v>
                </c:pt>
                <c:pt idx="364">
                  <c:v>44272</c:v>
                </c:pt>
                <c:pt idx="365">
                  <c:v>44273</c:v>
                </c:pt>
                <c:pt idx="366">
                  <c:v>44274</c:v>
                </c:pt>
                <c:pt idx="367">
                  <c:v>44275</c:v>
                </c:pt>
                <c:pt idx="368">
                  <c:v>44276</c:v>
                </c:pt>
                <c:pt idx="369">
                  <c:v>44277</c:v>
                </c:pt>
                <c:pt idx="370">
                  <c:v>44278</c:v>
                </c:pt>
                <c:pt idx="371">
                  <c:v>44279</c:v>
                </c:pt>
                <c:pt idx="372">
                  <c:v>44280</c:v>
                </c:pt>
                <c:pt idx="373">
                  <c:v>44281</c:v>
                </c:pt>
                <c:pt idx="374">
                  <c:v>44282</c:v>
                </c:pt>
                <c:pt idx="375">
                  <c:v>44283</c:v>
                </c:pt>
                <c:pt idx="376">
                  <c:v>44284</c:v>
                </c:pt>
                <c:pt idx="377">
                  <c:v>44285</c:v>
                </c:pt>
                <c:pt idx="378">
                  <c:v>44286</c:v>
                </c:pt>
                <c:pt idx="379">
                  <c:v>44287</c:v>
                </c:pt>
                <c:pt idx="380">
                  <c:v>44288</c:v>
                </c:pt>
                <c:pt idx="381">
                  <c:v>44289</c:v>
                </c:pt>
                <c:pt idx="382">
                  <c:v>44290</c:v>
                </c:pt>
                <c:pt idx="383">
                  <c:v>44291</c:v>
                </c:pt>
                <c:pt idx="384">
                  <c:v>44292</c:v>
                </c:pt>
                <c:pt idx="385">
                  <c:v>44293</c:v>
                </c:pt>
                <c:pt idx="386">
                  <c:v>44294</c:v>
                </c:pt>
                <c:pt idx="387">
                  <c:v>44295</c:v>
                </c:pt>
                <c:pt idx="388">
                  <c:v>44296</c:v>
                </c:pt>
                <c:pt idx="389">
                  <c:v>44297</c:v>
                </c:pt>
                <c:pt idx="390">
                  <c:v>44298</c:v>
                </c:pt>
                <c:pt idx="391">
                  <c:v>44299</c:v>
                </c:pt>
                <c:pt idx="392">
                  <c:v>44300</c:v>
                </c:pt>
                <c:pt idx="393">
                  <c:v>44301</c:v>
                </c:pt>
                <c:pt idx="394">
                  <c:v>44302</c:v>
                </c:pt>
                <c:pt idx="395">
                  <c:v>44303</c:v>
                </c:pt>
                <c:pt idx="396">
                  <c:v>44304</c:v>
                </c:pt>
                <c:pt idx="397">
                  <c:v>44305</c:v>
                </c:pt>
                <c:pt idx="398">
                  <c:v>44306</c:v>
                </c:pt>
                <c:pt idx="399">
                  <c:v>44307</c:v>
                </c:pt>
                <c:pt idx="400">
                  <c:v>44308</c:v>
                </c:pt>
                <c:pt idx="401">
                  <c:v>44309</c:v>
                </c:pt>
                <c:pt idx="402">
                  <c:v>44310</c:v>
                </c:pt>
                <c:pt idx="403">
                  <c:v>44311</c:v>
                </c:pt>
                <c:pt idx="404">
                  <c:v>44312</c:v>
                </c:pt>
                <c:pt idx="405">
                  <c:v>44313</c:v>
                </c:pt>
                <c:pt idx="406">
                  <c:v>44314</c:v>
                </c:pt>
                <c:pt idx="407">
                  <c:v>44315</c:v>
                </c:pt>
                <c:pt idx="408">
                  <c:v>44316</c:v>
                </c:pt>
                <c:pt idx="409">
                  <c:v>44317</c:v>
                </c:pt>
                <c:pt idx="410">
                  <c:v>44318</c:v>
                </c:pt>
                <c:pt idx="411">
                  <c:v>44319</c:v>
                </c:pt>
                <c:pt idx="412">
                  <c:v>44320</c:v>
                </c:pt>
                <c:pt idx="413">
                  <c:v>44321</c:v>
                </c:pt>
                <c:pt idx="414">
                  <c:v>44322</c:v>
                </c:pt>
                <c:pt idx="415">
                  <c:v>44323</c:v>
                </c:pt>
                <c:pt idx="416">
                  <c:v>44324</c:v>
                </c:pt>
                <c:pt idx="417">
                  <c:v>44325</c:v>
                </c:pt>
                <c:pt idx="418">
                  <c:v>44326</c:v>
                </c:pt>
                <c:pt idx="419">
                  <c:v>44327</c:v>
                </c:pt>
                <c:pt idx="420">
                  <c:v>44328</c:v>
                </c:pt>
                <c:pt idx="421">
                  <c:v>44329</c:v>
                </c:pt>
                <c:pt idx="422">
                  <c:v>44330</c:v>
                </c:pt>
                <c:pt idx="423">
                  <c:v>44331</c:v>
                </c:pt>
                <c:pt idx="424">
                  <c:v>44332</c:v>
                </c:pt>
                <c:pt idx="425">
                  <c:v>44333</c:v>
                </c:pt>
                <c:pt idx="426">
                  <c:v>44334</c:v>
                </c:pt>
                <c:pt idx="427">
                  <c:v>44335</c:v>
                </c:pt>
                <c:pt idx="428">
                  <c:v>44336</c:v>
                </c:pt>
                <c:pt idx="429">
                  <c:v>44337</c:v>
                </c:pt>
                <c:pt idx="430">
                  <c:v>44338</c:v>
                </c:pt>
                <c:pt idx="431">
                  <c:v>44339</c:v>
                </c:pt>
                <c:pt idx="432">
                  <c:v>44340</c:v>
                </c:pt>
                <c:pt idx="433">
                  <c:v>44341</c:v>
                </c:pt>
                <c:pt idx="434">
                  <c:v>44342</c:v>
                </c:pt>
                <c:pt idx="435">
                  <c:v>44343</c:v>
                </c:pt>
                <c:pt idx="436">
                  <c:v>44344</c:v>
                </c:pt>
                <c:pt idx="437">
                  <c:v>44345</c:v>
                </c:pt>
                <c:pt idx="438">
                  <c:v>44346</c:v>
                </c:pt>
                <c:pt idx="439">
                  <c:v>44347</c:v>
                </c:pt>
                <c:pt idx="440">
                  <c:v>44348</c:v>
                </c:pt>
                <c:pt idx="441">
                  <c:v>44349</c:v>
                </c:pt>
                <c:pt idx="442">
                  <c:v>44350</c:v>
                </c:pt>
                <c:pt idx="443">
                  <c:v>44351</c:v>
                </c:pt>
                <c:pt idx="444">
                  <c:v>44352</c:v>
                </c:pt>
                <c:pt idx="445">
                  <c:v>44353</c:v>
                </c:pt>
                <c:pt idx="446">
                  <c:v>44354</c:v>
                </c:pt>
                <c:pt idx="447">
                  <c:v>44355</c:v>
                </c:pt>
                <c:pt idx="448">
                  <c:v>44356</c:v>
                </c:pt>
                <c:pt idx="449">
                  <c:v>44357</c:v>
                </c:pt>
                <c:pt idx="450">
                  <c:v>44358</c:v>
                </c:pt>
                <c:pt idx="451">
                  <c:v>44359</c:v>
                </c:pt>
                <c:pt idx="452">
                  <c:v>44360</c:v>
                </c:pt>
                <c:pt idx="453">
                  <c:v>44361</c:v>
                </c:pt>
                <c:pt idx="454">
                  <c:v>44362</c:v>
                </c:pt>
                <c:pt idx="455">
                  <c:v>44363</c:v>
                </c:pt>
                <c:pt idx="456">
                  <c:v>44364</c:v>
                </c:pt>
                <c:pt idx="457">
                  <c:v>44365</c:v>
                </c:pt>
                <c:pt idx="458">
                  <c:v>44366</c:v>
                </c:pt>
                <c:pt idx="459">
                  <c:v>44367</c:v>
                </c:pt>
                <c:pt idx="460">
                  <c:v>44368</c:v>
                </c:pt>
                <c:pt idx="461">
                  <c:v>44369</c:v>
                </c:pt>
                <c:pt idx="462">
                  <c:v>44370</c:v>
                </c:pt>
                <c:pt idx="463">
                  <c:v>44371</c:v>
                </c:pt>
                <c:pt idx="464">
                  <c:v>44372</c:v>
                </c:pt>
                <c:pt idx="465">
                  <c:v>44373</c:v>
                </c:pt>
                <c:pt idx="466">
                  <c:v>44374</c:v>
                </c:pt>
                <c:pt idx="467">
                  <c:v>44375</c:v>
                </c:pt>
                <c:pt idx="468">
                  <c:v>44376</c:v>
                </c:pt>
                <c:pt idx="469">
                  <c:v>44377</c:v>
                </c:pt>
                <c:pt idx="470">
                  <c:v>44378</c:v>
                </c:pt>
                <c:pt idx="471">
                  <c:v>44379</c:v>
                </c:pt>
                <c:pt idx="472">
                  <c:v>44380</c:v>
                </c:pt>
                <c:pt idx="473">
                  <c:v>44381</c:v>
                </c:pt>
                <c:pt idx="474">
                  <c:v>44382</c:v>
                </c:pt>
                <c:pt idx="475">
                  <c:v>44383</c:v>
                </c:pt>
                <c:pt idx="476">
                  <c:v>44384</c:v>
                </c:pt>
                <c:pt idx="477">
                  <c:v>44385</c:v>
                </c:pt>
                <c:pt idx="478">
                  <c:v>44386</c:v>
                </c:pt>
                <c:pt idx="479">
                  <c:v>44387</c:v>
                </c:pt>
                <c:pt idx="480">
                  <c:v>44388</c:v>
                </c:pt>
                <c:pt idx="481">
                  <c:v>44389</c:v>
                </c:pt>
                <c:pt idx="482">
                  <c:v>44390</c:v>
                </c:pt>
                <c:pt idx="483">
                  <c:v>44391</c:v>
                </c:pt>
                <c:pt idx="484">
                  <c:v>44392</c:v>
                </c:pt>
                <c:pt idx="485">
                  <c:v>44393</c:v>
                </c:pt>
                <c:pt idx="486">
                  <c:v>44394</c:v>
                </c:pt>
                <c:pt idx="487">
                  <c:v>44395</c:v>
                </c:pt>
                <c:pt idx="488">
                  <c:v>44396</c:v>
                </c:pt>
                <c:pt idx="489">
                  <c:v>44397</c:v>
                </c:pt>
                <c:pt idx="490">
                  <c:v>44398</c:v>
                </c:pt>
                <c:pt idx="491">
                  <c:v>44399</c:v>
                </c:pt>
                <c:pt idx="492">
                  <c:v>44400</c:v>
                </c:pt>
                <c:pt idx="493">
                  <c:v>44401</c:v>
                </c:pt>
                <c:pt idx="494">
                  <c:v>44402</c:v>
                </c:pt>
                <c:pt idx="495">
                  <c:v>44403</c:v>
                </c:pt>
                <c:pt idx="496">
                  <c:v>44404</c:v>
                </c:pt>
                <c:pt idx="497">
                  <c:v>44405</c:v>
                </c:pt>
                <c:pt idx="498">
                  <c:v>44406</c:v>
                </c:pt>
                <c:pt idx="499">
                  <c:v>44407</c:v>
                </c:pt>
                <c:pt idx="500">
                  <c:v>44408</c:v>
                </c:pt>
                <c:pt idx="501">
                  <c:v>44409</c:v>
                </c:pt>
                <c:pt idx="502">
                  <c:v>44410</c:v>
                </c:pt>
              </c:numCache>
            </c:numRef>
          </c:cat>
          <c:val>
            <c:numRef>
              <c:f>'Hospital Admissions (UK)'!$B$5:$B$555</c:f>
              <c:numCache>
                <c:formatCode>General</c:formatCode>
                <c:ptCount val="551"/>
                <c:pt idx="0">
                  <c:v>391</c:v>
                </c:pt>
                <c:pt idx="1">
                  <c:v>586</c:v>
                </c:pt>
                <c:pt idx="2">
                  <c:v>691</c:v>
                </c:pt>
                <c:pt idx="3">
                  <c:v>777</c:v>
                </c:pt>
                <c:pt idx="4">
                  <c:v>859</c:v>
                </c:pt>
                <c:pt idx="5">
                  <c:v>1128</c:v>
                </c:pt>
                <c:pt idx="6">
                  <c:v>1544</c:v>
                </c:pt>
                <c:pt idx="7">
                  <c:v>1755</c:v>
                </c:pt>
                <c:pt idx="8">
                  <c:v>1639</c:v>
                </c:pt>
                <c:pt idx="9">
                  <c:v>1931</c:v>
                </c:pt>
                <c:pt idx="10">
                  <c:v>1873</c:v>
                </c:pt>
                <c:pt idx="11">
                  <c:v>2186</c:v>
                </c:pt>
                <c:pt idx="12">
                  <c:v>2817</c:v>
                </c:pt>
                <c:pt idx="13">
                  <c:v>2447</c:v>
                </c:pt>
                <c:pt idx="14">
                  <c:v>3099</c:v>
                </c:pt>
                <c:pt idx="15">
                  <c:v>2932</c:v>
                </c:pt>
                <c:pt idx="16">
                  <c:v>2564</c:v>
                </c:pt>
                <c:pt idx="17">
                  <c:v>2593</c:v>
                </c:pt>
                <c:pt idx="18">
                  <c:v>2592</c:v>
                </c:pt>
                <c:pt idx="19">
                  <c:v>2679</c:v>
                </c:pt>
                <c:pt idx="20">
                  <c:v>2744</c:v>
                </c:pt>
                <c:pt idx="21">
                  <c:v>2619</c:v>
                </c:pt>
                <c:pt idx="22">
                  <c:v>2340</c:v>
                </c:pt>
                <c:pt idx="23">
                  <c:v>2196</c:v>
                </c:pt>
                <c:pt idx="24">
                  <c:v>1955</c:v>
                </c:pt>
                <c:pt idx="25">
                  <c:v>1791</c:v>
                </c:pt>
                <c:pt idx="26">
                  <c:v>1912</c:v>
                </c:pt>
                <c:pt idx="27">
                  <c:v>1859</c:v>
                </c:pt>
                <c:pt idx="28">
                  <c:v>1608</c:v>
                </c:pt>
                <c:pt idx="29">
                  <c:v>1777</c:v>
                </c:pt>
                <c:pt idx="30">
                  <c:v>1674</c:v>
                </c:pt>
                <c:pt idx="31">
                  <c:v>1411</c:v>
                </c:pt>
                <c:pt idx="32">
                  <c:v>1475</c:v>
                </c:pt>
                <c:pt idx="33">
                  <c:v>1522</c:v>
                </c:pt>
                <c:pt idx="34">
                  <c:v>1495</c:v>
                </c:pt>
                <c:pt idx="35">
                  <c:v>1310</c:v>
                </c:pt>
                <c:pt idx="36">
                  <c:v>1289</c:v>
                </c:pt>
                <c:pt idx="37">
                  <c:v>1277</c:v>
                </c:pt>
                <c:pt idx="38">
                  <c:v>1080</c:v>
                </c:pt>
                <c:pt idx="39">
                  <c:v>1208</c:v>
                </c:pt>
                <c:pt idx="40">
                  <c:v>1344</c:v>
                </c:pt>
                <c:pt idx="41">
                  <c:v>1296</c:v>
                </c:pt>
                <c:pt idx="42">
                  <c:v>1295</c:v>
                </c:pt>
                <c:pt idx="43">
                  <c:v>1227</c:v>
                </c:pt>
                <c:pt idx="44">
                  <c:v>1081</c:v>
                </c:pt>
                <c:pt idx="45">
                  <c:v>980</c:v>
                </c:pt>
                <c:pt idx="46">
                  <c:v>1044</c:v>
                </c:pt>
                <c:pt idx="47">
                  <c:v>1063</c:v>
                </c:pt>
                <c:pt idx="48">
                  <c:v>959</c:v>
                </c:pt>
                <c:pt idx="49">
                  <c:v>1040</c:v>
                </c:pt>
                <c:pt idx="50">
                  <c:v>998</c:v>
                </c:pt>
                <c:pt idx="51">
                  <c:v>743</c:v>
                </c:pt>
                <c:pt idx="52">
                  <c:v>798</c:v>
                </c:pt>
                <c:pt idx="53">
                  <c:v>756</c:v>
                </c:pt>
                <c:pt idx="54">
                  <c:v>866</c:v>
                </c:pt>
                <c:pt idx="55">
                  <c:v>844</c:v>
                </c:pt>
                <c:pt idx="56">
                  <c:v>804</c:v>
                </c:pt>
                <c:pt idx="57">
                  <c:v>763</c:v>
                </c:pt>
                <c:pt idx="58">
                  <c:v>738</c:v>
                </c:pt>
                <c:pt idx="59">
                  <c:v>671</c:v>
                </c:pt>
                <c:pt idx="60">
                  <c:v>673</c:v>
                </c:pt>
                <c:pt idx="61">
                  <c:v>733</c:v>
                </c:pt>
                <c:pt idx="62">
                  <c:v>752</c:v>
                </c:pt>
                <c:pt idx="63">
                  <c:v>732</c:v>
                </c:pt>
                <c:pt idx="64">
                  <c:v>715</c:v>
                </c:pt>
                <c:pt idx="65">
                  <c:v>638</c:v>
                </c:pt>
                <c:pt idx="66">
                  <c:v>504</c:v>
                </c:pt>
                <c:pt idx="67">
                  <c:v>497</c:v>
                </c:pt>
                <c:pt idx="68">
                  <c:v>498</c:v>
                </c:pt>
                <c:pt idx="69">
                  <c:v>578</c:v>
                </c:pt>
                <c:pt idx="70">
                  <c:v>589</c:v>
                </c:pt>
                <c:pt idx="71">
                  <c:v>570</c:v>
                </c:pt>
                <c:pt idx="72">
                  <c:v>499</c:v>
                </c:pt>
                <c:pt idx="73">
                  <c:v>466</c:v>
                </c:pt>
                <c:pt idx="74">
                  <c:v>446</c:v>
                </c:pt>
                <c:pt idx="75">
                  <c:v>522</c:v>
                </c:pt>
                <c:pt idx="76">
                  <c:v>553</c:v>
                </c:pt>
                <c:pt idx="77">
                  <c:v>491</c:v>
                </c:pt>
                <c:pt idx="78">
                  <c:v>458</c:v>
                </c:pt>
                <c:pt idx="79">
                  <c:v>380</c:v>
                </c:pt>
                <c:pt idx="80">
                  <c:v>306</c:v>
                </c:pt>
                <c:pt idx="81">
                  <c:v>323</c:v>
                </c:pt>
                <c:pt idx="82">
                  <c:v>348</c:v>
                </c:pt>
                <c:pt idx="83">
                  <c:v>397</c:v>
                </c:pt>
                <c:pt idx="84">
                  <c:v>402</c:v>
                </c:pt>
                <c:pt idx="85">
                  <c:v>330</c:v>
                </c:pt>
                <c:pt idx="86">
                  <c:v>298</c:v>
                </c:pt>
                <c:pt idx="87">
                  <c:v>265</c:v>
                </c:pt>
                <c:pt idx="88">
                  <c:v>306</c:v>
                </c:pt>
                <c:pt idx="89">
                  <c:v>365</c:v>
                </c:pt>
                <c:pt idx="90">
                  <c:v>354</c:v>
                </c:pt>
                <c:pt idx="91">
                  <c:v>334</c:v>
                </c:pt>
                <c:pt idx="92">
                  <c:v>312</c:v>
                </c:pt>
                <c:pt idx="93">
                  <c:v>253</c:v>
                </c:pt>
                <c:pt idx="94">
                  <c:v>184</c:v>
                </c:pt>
                <c:pt idx="95">
                  <c:v>215</c:v>
                </c:pt>
                <c:pt idx="96">
                  <c:v>318</c:v>
                </c:pt>
                <c:pt idx="97">
                  <c:v>275</c:v>
                </c:pt>
                <c:pt idx="98">
                  <c:v>262</c:v>
                </c:pt>
                <c:pt idx="99">
                  <c:v>256</c:v>
                </c:pt>
                <c:pt idx="100">
                  <c:v>248</c:v>
                </c:pt>
                <c:pt idx="101">
                  <c:v>209</c:v>
                </c:pt>
                <c:pt idx="102">
                  <c:v>155</c:v>
                </c:pt>
                <c:pt idx="103">
                  <c:v>172</c:v>
                </c:pt>
                <c:pt idx="104">
                  <c:v>189</c:v>
                </c:pt>
                <c:pt idx="105">
                  <c:v>201</c:v>
                </c:pt>
                <c:pt idx="106">
                  <c:v>149</c:v>
                </c:pt>
                <c:pt idx="107">
                  <c:v>146</c:v>
                </c:pt>
                <c:pt idx="108">
                  <c:v>120</c:v>
                </c:pt>
                <c:pt idx="109">
                  <c:v>131</c:v>
                </c:pt>
                <c:pt idx="110">
                  <c:v>150</c:v>
                </c:pt>
                <c:pt idx="111">
                  <c:v>148</c:v>
                </c:pt>
                <c:pt idx="112">
                  <c:v>141</c:v>
                </c:pt>
                <c:pt idx="113">
                  <c:v>136</c:v>
                </c:pt>
                <c:pt idx="114">
                  <c:v>104</c:v>
                </c:pt>
                <c:pt idx="115">
                  <c:v>97</c:v>
                </c:pt>
                <c:pt idx="116">
                  <c:v>72</c:v>
                </c:pt>
                <c:pt idx="117">
                  <c:v>137</c:v>
                </c:pt>
                <c:pt idx="118">
                  <c:v>122</c:v>
                </c:pt>
                <c:pt idx="119">
                  <c:v>116</c:v>
                </c:pt>
                <c:pt idx="120">
                  <c:v>114</c:v>
                </c:pt>
                <c:pt idx="121">
                  <c:v>83</c:v>
                </c:pt>
                <c:pt idx="122">
                  <c:v>48</c:v>
                </c:pt>
                <c:pt idx="123">
                  <c:v>72</c:v>
                </c:pt>
                <c:pt idx="124">
                  <c:v>86</c:v>
                </c:pt>
                <c:pt idx="125">
                  <c:v>79</c:v>
                </c:pt>
                <c:pt idx="126">
                  <c:v>82</c:v>
                </c:pt>
                <c:pt idx="127">
                  <c:v>109</c:v>
                </c:pt>
                <c:pt idx="128">
                  <c:v>93</c:v>
                </c:pt>
                <c:pt idx="129">
                  <c:v>65</c:v>
                </c:pt>
                <c:pt idx="130">
                  <c:v>64</c:v>
                </c:pt>
                <c:pt idx="131">
                  <c:v>82</c:v>
                </c:pt>
                <c:pt idx="132">
                  <c:v>69</c:v>
                </c:pt>
                <c:pt idx="133">
                  <c:v>63</c:v>
                </c:pt>
                <c:pt idx="134">
                  <c:v>75</c:v>
                </c:pt>
                <c:pt idx="135">
                  <c:v>55</c:v>
                </c:pt>
                <c:pt idx="136">
                  <c:v>50</c:v>
                </c:pt>
                <c:pt idx="137">
                  <c:v>57</c:v>
                </c:pt>
                <c:pt idx="138">
                  <c:v>74</c:v>
                </c:pt>
                <c:pt idx="139">
                  <c:v>58</c:v>
                </c:pt>
                <c:pt idx="140">
                  <c:v>60</c:v>
                </c:pt>
                <c:pt idx="141">
                  <c:v>52</c:v>
                </c:pt>
                <c:pt idx="142">
                  <c:v>60</c:v>
                </c:pt>
                <c:pt idx="143">
                  <c:v>78</c:v>
                </c:pt>
                <c:pt idx="144">
                  <c:v>53</c:v>
                </c:pt>
                <c:pt idx="145">
                  <c:v>50</c:v>
                </c:pt>
                <c:pt idx="146">
                  <c:v>63</c:v>
                </c:pt>
                <c:pt idx="147">
                  <c:v>51</c:v>
                </c:pt>
                <c:pt idx="148">
                  <c:v>60</c:v>
                </c:pt>
                <c:pt idx="149">
                  <c:v>55</c:v>
                </c:pt>
                <c:pt idx="150">
                  <c:v>38</c:v>
                </c:pt>
                <c:pt idx="151">
                  <c:v>39</c:v>
                </c:pt>
                <c:pt idx="152">
                  <c:v>46</c:v>
                </c:pt>
                <c:pt idx="153">
                  <c:v>56</c:v>
                </c:pt>
                <c:pt idx="154">
                  <c:v>58</c:v>
                </c:pt>
                <c:pt idx="155">
                  <c:v>45</c:v>
                </c:pt>
                <c:pt idx="156">
                  <c:v>49</c:v>
                </c:pt>
                <c:pt idx="157">
                  <c:v>25</c:v>
                </c:pt>
                <c:pt idx="158">
                  <c:v>44</c:v>
                </c:pt>
                <c:pt idx="159">
                  <c:v>41</c:v>
                </c:pt>
                <c:pt idx="160">
                  <c:v>60</c:v>
                </c:pt>
                <c:pt idx="161">
                  <c:v>52</c:v>
                </c:pt>
                <c:pt idx="162">
                  <c:v>69</c:v>
                </c:pt>
                <c:pt idx="163">
                  <c:v>44</c:v>
                </c:pt>
                <c:pt idx="164">
                  <c:v>52</c:v>
                </c:pt>
                <c:pt idx="165">
                  <c:v>38</c:v>
                </c:pt>
                <c:pt idx="166">
                  <c:v>52</c:v>
                </c:pt>
                <c:pt idx="167">
                  <c:v>58</c:v>
                </c:pt>
                <c:pt idx="168">
                  <c:v>79</c:v>
                </c:pt>
                <c:pt idx="169">
                  <c:v>69</c:v>
                </c:pt>
                <c:pt idx="170">
                  <c:v>67</c:v>
                </c:pt>
                <c:pt idx="171">
                  <c:v>94</c:v>
                </c:pt>
                <c:pt idx="172">
                  <c:v>85</c:v>
                </c:pt>
                <c:pt idx="173">
                  <c:v>84</c:v>
                </c:pt>
                <c:pt idx="174">
                  <c:v>99</c:v>
                </c:pt>
                <c:pt idx="175">
                  <c:v>136</c:v>
                </c:pt>
                <c:pt idx="176">
                  <c:v>143</c:v>
                </c:pt>
                <c:pt idx="177">
                  <c:v>135</c:v>
                </c:pt>
                <c:pt idx="178">
                  <c:v>143</c:v>
                </c:pt>
                <c:pt idx="179">
                  <c:v>153</c:v>
                </c:pt>
                <c:pt idx="180">
                  <c:v>172</c:v>
                </c:pt>
                <c:pt idx="181">
                  <c:v>194</c:v>
                </c:pt>
                <c:pt idx="182">
                  <c:v>183</c:v>
                </c:pt>
                <c:pt idx="183">
                  <c:v>199</c:v>
                </c:pt>
                <c:pt idx="184">
                  <c:v>205</c:v>
                </c:pt>
                <c:pt idx="185">
                  <c:v>204</c:v>
                </c:pt>
                <c:pt idx="186">
                  <c:v>237</c:v>
                </c:pt>
                <c:pt idx="187">
                  <c:v>275</c:v>
                </c:pt>
                <c:pt idx="188">
                  <c:v>268</c:v>
                </c:pt>
                <c:pt idx="189">
                  <c:v>314</c:v>
                </c:pt>
                <c:pt idx="190">
                  <c:v>288</c:v>
                </c:pt>
                <c:pt idx="191">
                  <c:v>274</c:v>
                </c:pt>
                <c:pt idx="192">
                  <c:v>245</c:v>
                </c:pt>
                <c:pt idx="193">
                  <c:v>241</c:v>
                </c:pt>
                <c:pt idx="194">
                  <c:v>308</c:v>
                </c:pt>
                <c:pt idx="195">
                  <c:v>310</c:v>
                </c:pt>
                <c:pt idx="196">
                  <c:v>328</c:v>
                </c:pt>
                <c:pt idx="197">
                  <c:v>368</c:v>
                </c:pt>
                <c:pt idx="198">
                  <c:v>371</c:v>
                </c:pt>
                <c:pt idx="199">
                  <c:v>386</c:v>
                </c:pt>
                <c:pt idx="200">
                  <c:v>478</c:v>
                </c:pt>
                <c:pt idx="201">
                  <c:v>472</c:v>
                </c:pt>
                <c:pt idx="202">
                  <c:v>524</c:v>
                </c:pt>
                <c:pt idx="203">
                  <c:v>491</c:v>
                </c:pt>
                <c:pt idx="204">
                  <c:v>513</c:v>
                </c:pt>
                <c:pt idx="205">
                  <c:v>544</c:v>
                </c:pt>
                <c:pt idx="206">
                  <c:v>515</c:v>
                </c:pt>
                <c:pt idx="207">
                  <c:v>628</c:v>
                </c:pt>
                <c:pt idx="208">
                  <c:v>664</c:v>
                </c:pt>
                <c:pt idx="209">
                  <c:v>764</c:v>
                </c:pt>
                <c:pt idx="210">
                  <c:v>706</c:v>
                </c:pt>
                <c:pt idx="211">
                  <c:v>792</c:v>
                </c:pt>
                <c:pt idx="212">
                  <c:v>632</c:v>
                </c:pt>
                <c:pt idx="213">
                  <c:v>785</c:v>
                </c:pt>
                <c:pt idx="214">
                  <c:v>870</c:v>
                </c:pt>
                <c:pt idx="215">
                  <c:v>861</c:v>
                </c:pt>
                <c:pt idx="216">
                  <c:v>925</c:v>
                </c:pt>
                <c:pt idx="217">
                  <c:v>997</c:v>
                </c:pt>
                <c:pt idx="218">
                  <c:v>987</c:v>
                </c:pt>
                <c:pt idx="219">
                  <c:v>997</c:v>
                </c:pt>
                <c:pt idx="220">
                  <c:v>990</c:v>
                </c:pt>
                <c:pt idx="221">
                  <c:v>1186</c:v>
                </c:pt>
                <c:pt idx="222">
                  <c:v>1279</c:v>
                </c:pt>
                <c:pt idx="223">
                  <c:v>1190</c:v>
                </c:pt>
                <c:pt idx="224">
                  <c:v>1239</c:v>
                </c:pt>
                <c:pt idx="225">
                  <c:v>1345</c:v>
                </c:pt>
                <c:pt idx="226">
                  <c:v>1109</c:v>
                </c:pt>
                <c:pt idx="227">
                  <c:v>1240</c:v>
                </c:pt>
                <c:pt idx="228">
                  <c:v>1280</c:v>
                </c:pt>
                <c:pt idx="229">
                  <c:v>1331</c:v>
                </c:pt>
                <c:pt idx="230">
                  <c:v>1246</c:v>
                </c:pt>
                <c:pt idx="231">
                  <c:v>1382</c:v>
                </c:pt>
                <c:pt idx="232">
                  <c:v>1346</c:v>
                </c:pt>
                <c:pt idx="233">
                  <c:v>1182</c:v>
                </c:pt>
                <c:pt idx="234">
                  <c:v>1319</c:v>
                </c:pt>
                <c:pt idx="235">
                  <c:v>1488</c:v>
                </c:pt>
                <c:pt idx="236">
                  <c:v>1551</c:v>
                </c:pt>
                <c:pt idx="237">
                  <c:v>1592</c:v>
                </c:pt>
                <c:pt idx="238">
                  <c:v>1711</c:v>
                </c:pt>
                <c:pt idx="239">
                  <c:v>1666</c:v>
                </c:pt>
                <c:pt idx="240">
                  <c:v>1433</c:v>
                </c:pt>
                <c:pt idx="241">
                  <c:v>1388</c:v>
                </c:pt>
                <c:pt idx="242">
                  <c:v>1467</c:v>
                </c:pt>
                <c:pt idx="243">
                  <c:v>1560</c:v>
                </c:pt>
                <c:pt idx="244">
                  <c:v>1491</c:v>
                </c:pt>
                <c:pt idx="245">
                  <c:v>1571</c:v>
                </c:pt>
                <c:pt idx="246">
                  <c:v>1484</c:v>
                </c:pt>
                <c:pt idx="247">
                  <c:v>1316</c:v>
                </c:pt>
                <c:pt idx="248">
                  <c:v>1255</c:v>
                </c:pt>
                <c:pt idx="249">
                  <c:v>1333</c:v>
                </c:pt>
                <c:pt idx="250">
                  <c:v>1385</c:v>
                </c:pt>
                <c:pt idx="251">
                  <c:v>1277</c:v>
                </c:pt>
                <c:pt idx="252">
                  <c:v>1415</c:v>
                </c:pt>
                <c:pt idx="253">
                  <c:v>1198</c:v>
                </c:pt>
                <c:pt idx="254">
                  <c:v>1055</c:v>
                </c:pt>
                <c:pt idx="255">
                  <c:v>1065</c:v>
                </c:pt>
                <c:pt idx="256">
                  <c:v>1215</c:v>
                </c:pt>
                <c:pt idx="257">
                  <c:v>1216</c:v>
                </c:pt>
                <c:pt idx="258">
                  <c:v>1271</c:v>
                </c:pt>
                <c:pt idx="259">
                  <c:v>1262</c:v>
                </c:pt>
                <c:pt idx="260">
                  <c:v>1337</c:v>
                </c:pt>
                <c:pt idx="261">
                  <c:v>1248</c:v>
                </c:pt>
                <c:pt idx="262">
                  <c:v>1186</c:v>
                </c:pt>
                <c:pt idx="263">
                  <c:v>1311</c:v>
                </c:pt>
                <c:pt idx="264">
                  <c:v>1466</c:v>
                </c:pt>
                <c:pt idx="265">
                  <c:v>1528</c:v>
                </c:pt>
                <c:pt idx="266">
                  <c:v>1550</c:v>
                </c:pt>
                <c:pt idx="267">
                  <c:v>1524</c:v>
                </c:pt>
                <c:pt idx="268">
                  <c:v>1450</c:v>
                </c:pt>
                <c:pt idx="269">
                  <c:v>1587</c:v>
                </c:pt>
                <c:pt idx="270">
                  <c:v>1581</c:v>
                </c:pt>
                <c:pt idx="271">
                  <c:v>1746</c:v>
                </c:pt>
                <c:pt idx="272">
                  <c:v>1730</c:v>
                </c:pt>
                <c:pt idx="273">
                  <c:v>1796</c:v>
                </c:pt>
                <c:pt idx="274">
                  <c:v>1873</c:v>
                </c:pt>
                <c:pt idx="275">
                  <c:v>1672</c:v>
                </c:pt>
                <c:pt idx="276">
                  <c:v>1812</c:v>
                </c:pt>
                <c:pt idx="277">
                  <c:v>1976</c:v>
                </c:pt>
                <c:pt idx="278">
                  <c:v>2115</c:v>
                </c:pt>
                <c:pt idx="279">
                  <c:v>2203</c:v>
                </c:pt>
                <c:pt idx="280">
                  <c:v>1980</c:v>
                </c:pt>
                <c:pt idx="281">
                  <c:v>1795</c:v>
                </c:pt>
                <c:pt idx="282">
                  <c:v>1952</c:v>
                </c:pt>
                <c:pt idx="283">
                  <c:v>2298</c:v>
                </c:pt>
                <c:pt idx="284">
                  <c:v>2572</c:v>
                </c:pt>
                <c:pt idx="285">
                  <c:v>2795</c:v>
                </c:pt>
                <c:pt idx="286">
                  <c:v>2886</c:v>
                </c:pt>
                <c:pt idx="287">
                  <c:v>2861</c:v>
                </c:pt>
                <c:pt idx="288">
                  <c:v>2536</c:v>
                </c:pt>
                <c:pt idx="289">
                  <c:v>3010</c:v>
                </c:pt>
                <c:pt idx="290">
                  <c:v>3145</c:v>
                </c:pt>
                <c:pt idx="291">
                  <c:v>3351</c:v>
                </c:pt>
                <c:pt idx="292">
                  <c:v>3587</c:v>
                </c:pt>
                <c:pt idx="293">
                  <c:v>3697</c:v>
                </c:pt>
                <c:pt idx="294">
                  <c:v>3967</c:v>
                </c:pt>
                <c:pt idx="295">
                  <c:v>3849</c:v>
                </c:pt>
                <c:pt idx="296">
                  <c:v>3549</c:v>
                </c:pt>
                <c:pt idx="297">
                  <c:v>3718</c:v>
                </c:pt>
                <c:pt idx="298">
                  <c:v>3571</c:v>
                </c:pt>
                <c:pt idx="299">
                  <c:v>3894</c:v>
                </c:pt>
                <c:pt idx="300">
                  <c:v>4134</c:v>
                </c:pt>
                <c:pt idx="301">
                  <c:v>3840</c:v>
                </c:pt>
                <c:pt idx="302">
                  <c:v>3678</c:v>
                </c:pt>
                <c:pt idx="303">
                  <c:v>3295</c:v>
                </c:pt>
                <c:pt idx="304">
                  <c:v>3569</c:v>
                </c:pt>
                <c:pt idx="305">
                  <c:v>3424</c:v>
                </c:pt>
                <c:pt idx="306">
                  <c:v>3711</c:v>
                </c:pt>
                <c:pt idx="307">
                  <c:v>3768</c:v>
                </c:pt>
                <c:pt idx="308">
                  <c:v>3679</c:v>
                </c:pt>
                <c:pt idx="309">
                  <c:v>3237</c:v>
                </c:pt>
                <c:pt idx="310">
                  <c:v>3016</c:v>
                </c:pt>
                <c:pt idx="311">
                  <c:v>2780</c:v>
                </c:pt>
                <c:pt idx="312">
                  <c:v>2824</c:v>
                </c:pt>
                <c:pt idx="313">
                  <c:v>2648</c:v>
                </c:pt>
                <c:pt idx="314">
                  <c:v>2799</c:v>
                </c:pt>
                <c:pt idx="315">
                  <c:v>2742</c:v>
                </c:pt>
                <c:pt idx="316">
                  <c:v>2719</c:v>
                </c:pt>
                <c:pt idx="317">
                  <c:v>2379</c:v>
                </c:pt>
                <c:pt idx="318">
                  <c:v>2193</c:v>
                </c:pt>
                <c:pt idx="319">
                  <c:v>2183</c:v>
                </c:pt>
                <c:pt idx="320">
                  <c:v>2347</c:v>
                </c:pt>
                <c:pt idx="321">
                  <c:v>2222</c:v>
                </c:pt>
                <c:pt idx="322">
                  <c:v>2096</c:v>
                </c:pt>
                <c:pt idx="323">
                  <c:v>1907</c:v>
                </c:pt>
                <c:pt idx="324">
                  <c:v>1757</c:v>
                </c:pt>
                <c:pt idx="325">
                  <c:v>1679</c:v>
                </c:pt>
                <c:pt idx="326">
                  <c:v>1675</c:v>
                </c:pt>
                <c:pt idx="327">
                  <c:v>1739</c:v>
                </c:pt>
                <c:pt idx="328">
                  <c:v>1531</c:v>
                </c:pt>
                <c:pt idx="329">
                  <c:v>1535</c:v>
                </c:pt>
                <c:pt idx="330">
                  <c:v>1440</c:v>
                </c:pt>
                <c:pt idx="331">
                  <c:v>1318</c:v>
                </c:pt>
                <c:pt idx="332">
                  <c:v>1240</c:v>
                </c:pt>
                <c:pt idx="333">
                  <c:v>1364</c:v>
                </c:pt>
                <c:pt idx="334">
                  <c:v>1322</c:v>
                </c:pt>
                <c:pt idx="335">
                  <c:v>1311</c:v>
                </c:pt>
                <c:pt idx="336">
                  <c:v>1233</c:v>
                </c:pt>
                <c:pt idx="337">
                  <c:v>1149</c:v>
                </c:pt>
                <c:pt idx="338">
                  <c:v>1068</c:v>
                </c:pt>
                <c:pt idx="339">
                  <c:v>904</c:v>
                </c:pt>
                <c:pt idx="340">
                  <c:v>1009</c:v>
                </c:pt>
                <c:pt idx="341">
                  <c:v>980</c:v>
                </c:pt>
                <c:pt idx="342">
                  <c:v>976</c:v>
                </c:pt>
                <c:pt idx="343">
                  <c:v>874</c:v>
                </c:pt>
                <c:pt idx="344">
                  <c:v>832</c:v>
                </c:pt>
                <c:pt idx="345">
                  <c:v>718</c:v>
                </c:pt>
                <c:pt idx="346">
                  <c:v>624</c:v>
                </c:pt>
                <c:pt idx="347">
                  <c:v>662</c:v>
                </c:pt>
                <c:pt idx="348">
                  <c:v>704</c:v>
                </c:pt>
                <c:pt idx="349">
                  <c:v>683</c:v>
                </c:pt>
                <c:pt idx="350">
                  <c:v>607</c:v>
                </c:pt>
                <c:pt idx="351">
                  <c:v>596</c:v>
                </c:pt>
                <c:pt idx="352">
                  <c:v>487</c:v>
                </c:pt>
                <c:pt idx="353">
                  <c:v>528</c:v>
                </c:pt>
                <c:pt idx="354">
                  <c:v>461</c:v>
                </c:pt>
                <c:pt idx="355">
                  <c:v>501</c:v>
                </c:pt>
                <c:pt idx="356">
                  <c:v>483</c:v>
                </c:pt>
                <c:pt idx="357">
                  <c:v>494</c:v>
                </c:pt>
                <c:pt idx="358">
                  <c:v>449</c:v>
                </c:pt>
                <c:pt idx="359">
                  <c:v>386</c:v>
                </c:pt>
                <c:pt idx="360">
                  <c:v>385</c:v>
                </c:pt>
                <c:pt idx="361">
                  <c:v>357</c:v>
                </c:pt>
                <c:pt idx="362">
                  <c:v>431</c:v>
                </c:pt>
                <c:pt idx="363">
                  <c:v>364</c:v>
                </c:pt>
                <c:pt idx="364">
                  <c:v>343</c:v>
                </c:pt>
                <c:pt idx="365">
                  <c:v>351</c:v>
                </c:pt>
                <c:pt idx="366">
                  <c:v>283</c:v>
                </c:pt>
                <c:pt idx="367">
                  <c:v>287</c:v>
                </c:pt>
                <c:pt idx="368">
                  <c:v>279</c:v>
                </c:pt>
                <c:pt idx="369">
                  <c:v>294</c:v>
                </c:pt>
                <c:pt idx="370">
                  <c:v>295</c:v>
                </c:pt>
                <c:pt idx="371">
                  <c:v>277</c:v>
                </c:pt>
                <c:pt idx="372">
                  <c:v>288</c:v>
                </c:pt>
                <c:pt idx="373">
                  <c:v>245</c:v>
                </c:pt>
                <c:pt idx="374">
                  <c:v>217</c:v>
                </c:pt>
                <c:pt idx="375">
                  <c:v>221</c:v>
                </c:pt>
                <c:pt idx="376">
                  <c:v>206</c:v>
                </c:pt>
                <c:pt idx="377">
                  <c:v>217</c:v>
                </c:pt>
                <c:pt idx="378">
                  <c:v>225</c:v>
                </c:pt>
                <c:pt idx="379">
                  <c:v>180</c:v>
                </c:pt>
                <c:pt idx="380">
                  <c:v>178</c:v>
                </c:pt>
                <c:pt idx="381">
                  <c:v>179</c:v>
                </c:pt>
                <c:pt idx="382">
                  <c:v>156</c:v>
                </c:pt>
                <c:pt idx="383">
                  <c:v>188</c:v>
                </c:pt>
                <c:pt idx="384">
                  <c:v>183</c:v>
                </c:pt>
                <c:pt idx="385">
                  <c:v>189</c:v>
                </c:pt>
                <c:pt idx="386">
                  <c:v>167</c:v>
                </c:pt>
                <c:pt idx="387">
                  <c:v>167</c:v>
                </c:pt>
                <c:pt idx="388">
                  <c:v>151</c:v>
                </c:pt>
                <c:pt idx="389">
                  <c:v>175</c:v>
                </c:pt>
                <c:pt idx="390">
                  <c:v>173</c:v>
                </c:pt>
                <c:pt idx="391">
                  <c:v>153</c:v>
                </c:pt>
                <c:pt idx="392">
                  <c:v>156</c:v>
                </c:pt>
                <c:pt idx="393">
                  <c:v>127</c:v>
                </c:pt>
                <c:pt idx="394">
                  <c:v>118</c:v>
                </c:pt>
                <c:pt idx="395">
                  <c:v>135</c:v>
                </c:pt>
                <c:pt idx="396">
                  <c:v>112</c:v>
                </c:pt>
                <c:pt idx="397">
                  <c:v>138</c:v>
                </c:pt>
                <c:pt idx="398">
                  <c:v>98</c:v>
                </c:pt>
                <c:pt idx="399">
                  <c:v>126</c:v>
                </c:pt>
                <c:pt idx="400">
                  <c:v>92</c:v>
                </c:pt>
                <c:pt idx="401">
                  <c:v>124</c:v>
                </c:pt>
                <c:pt idx="402">
                  <c:v>99</c:v>
                </c:pt>
                <c:pt idx="403">
                  <c:v>107</c:v>
                </c:pt>
                <c:pt idx="404">
                  <c:v>108</c:v>
                </c:pt>
                <c:pt idx="405">
                  <c:v>128</c:v>
                </c:pt>
                <c:pt idx="406">
                  <c:v>89</c:v>
                </c:pt>
                <c:pt idx="407">
                  <c:v>80</c:v>
                </c:pt>
                <c:pt idx="408">
                  <c:v>82</c:v>
                </c:pt>
                <c:pt idx="409">
                  <c:v>68</c:v>
                </c:pt>
                <c:pt idx="410">
                  <c:v>92</c:v>
                </c:pt>
                <c:pt idx="411">
                  <c:v>98</c:v>
                </c:pt>
                <c:pt idx="412">
                  <c:v>76</c:v>
                </c:pt>
                <c:pt idx="413">
                  <c:v>96</c:v>
                </c:pt>
                <c:pt idx="414">
                  <c:v>88</c:v>
                </c:pt>
                <c:pt idx="415">
                  <c:v>77</c:v>
                </c:pt>
                <c:pt idx="416">
                  <c:v>80</c:v>
                </c:pt>
                <c:pt idx="417">
                  <c:v>76</c:v>
                </c:pt>
                <c:pt idx="418">
                  <c:v>76</c:v>
                </c:pt>
                <c:pt idx="419">
                  <c:v>79</c:v>
                </c:pt>
                <c:pt idx="420">
                  <c:v>93</c:v>
                </c:pt>
                <c:pt idx="421">
                  <c:v>74</c:v>
                </c:pt>
                <c:pt idx="422">
                  <c:v>72</c:v>
                </c:pt>
                <c:pt idx="423">
                  <c:v>70</c:v>
                </c:pt>
                <c:pt idx="424">
                  <c:v>59</c:v>
                </c:pt>
                <c:pt idx="425">
                  <c:v>74</c:v>
                </c:pt>
                <c:pt idx="426">
                  <c:v>90</c:v>
                </c:pt>
                <c:pt idx="427">
                  <c:v>93</c:v>
                </c:pt>
                <c:pt idx="428">
                  <c:v>98</c:v>
                </c:pt>
                <c:pt idx="429">
                  <c:v>85</c:v>
                </c:pt>
                <c:pt idx="430">
                  <c:v>75</c:v>
                </c:pt>
                <c:pt idx="431">
                  <c:v>77</c:v>
                </c:pt>
                <c:pt idx="432">
                  <c:v>98</c:v>
                </c:pt>
                <c:pt idx="433">
                  <c:v>88</c:v>
                </c:pt>
                <c:pt idx="434">
                  <c:v>95</c:v>
                </c:pt>
                <c:pt idx="435">
                  <c:v>83</c:v>
                </c:pt>
                <c:pt idx="436">
                  <c:v>92</c:v>
                </c:pt>
                <c:pt idx="437">
                  <c:v>69</c:v>
                </c:pt>
                <c:pt idx="438">
                  <c:v>80</c:v>
                </c:pt>
                <c:pt idx="439">
                  <c:v>98</c:v>
                </c:pt>
                <c:pt idx="440">
                  <c:v>115</c:v>
                </c:pt>
                <c:pt idx="441" formatCode="#,##0">
                  <c:v>101</c:v>
                </c:pt>
                <c:pt idx="442" formatCode="#,##0">
                  <c:v>93</c:v>
                </c:pt>
                <c:pt idx="443" formatCode="#,##0">
                  <c:v>96</c:v>
                </c:pt>
                <c:pt idx="444" formatCode="#,##0">
                  <c:v>96</c:v>
                </c:pt>
                <c:pt idx="445" formatCode="#,##0">
                  <c:v>121</c:v>
                </c:pt>
                <c:pt idx="446" formatCode="#,##0">
                  <c:v>131</c:v>
                </c:pt>
                <c:pt idx="447" formatCode="#,##0">
                  <c:v>147</c:v>
                </c:pt>
                <c:pt idx="448" formatCode="#,##0">
                  <c:v>158</c:v>
                </c:pt>
                <c:pt idx="449" formatCode="#,##0">
                  <c:v>162</c:v>
                </c:pt>
                <c:pt idx="450" formatCode="#,##0">
                  <c:v>144</c:v>
                </c:pt>
                <c:pt idx="451" formatCode="#,##0">
                  <c:v>137</c:v>
                </c:pt>
                <c:pt idx="452" formatCode="#,##0">
                  <c:v>187</c:v>
                </c:pt>
                <c:pt idx="453" formatCode="#,##0">
                  <c:v>185</c:v>
                </c:pt>
                <c:pt idx="454" formatCode="#,##0">
                  <c:v>188</c:v>
                </c:pt>
                <c:pt idx="455" formatCode="#,##0">
                  <c:v>177</c:v>
                </c:pt>
                <c:pt idx="456" formatCode="#,##0">
                  <c:v>202</c:v>
                </c:pt>
                <c:pt idx="457" formatCode="#,##0">
                  <c:v>185</c:v>
                </c:pt>
                <c:pt idx="458" formatCode="#,##0">
                  <c:v>178</c:v>
                </c:pt>
                <c:pt idx="459" formatCode="#,##0">
                  <c:v>171</c:v>
                </c:pt>
                <c:pt idx="460" formatCode="#,##0">
                  <c:v>181</c:v>
                </c:pt>
                <c:pt idx="461" formatCode="#,##0">
                  <c:v>182</c:v>
                </c:pt>
                <c:pt idx="462" formatCode="#,##0">
                  <c:v>214</c:v>
                </c:pt>
                <c:pt idx="463" formatCode="#,##0">
                  <c:v>194</c:v>
                </c:pt>
                <c:pt idx="464" formatCode="#,##0">
                  <c:v>206</c:v>
                </c:pt>
                <c:pt idx="465" formatCode="#,##0">
                  <c:v>223</c:v>
                </c:pt>
                <c:pt idx="466" formatCode="#,##0">
                  <c:v>226</c:v>
                </c:pt>
                <c:pt idx="467" formatCode="#,##0">
                  <c:v>244</c:v>
                </c:pt>
                <c:pt idx="468" formatCode="#,##0">
                  <c:v>283</c:v>
                </c:pt>
                <c:pt idx="469" formatCode="#,##0">
                  <c:v>331</c:v>
                </c:pt>
                <c:pt idx="470" formatCode="#,##0">
                  <c:v>295</c:v>
                </c:pt>
                <c:pt idx="471" formatCode="#,##0">
                  <c:v>307</c:v>
                </c:pt>
                <c:pt idx="472" formatCode="#,##0">
                  <c:v>323</c:v>
                </c:pt>
                <c:pt idx="473" formatCode="#,##0">
                  <c:v>390</c:v>
                </c:pt>
                <c:pt idx="474">
                  <c:v>416</c:v>
                </c:pt>
                <c:pt idx="475">
                  <c:v>458</c:v>
                </c:pt>
                <c:pt idx="476">
                  <c:v>461</c:v>
                </c:pt>
                <c:pt idx="477" formatCode="#,##0">
                  <c:v>488</c:v>
                </c:pt>
                <c:pt idx="478" formatCode="#,##0">
                  <c:v>451</c:v>
                </c:pt>
                <c:pt idx="479" formatCode="#,##0">
                  <c:v>442</c:v>
                </c:pt>
                <c:pt idx="480" formatCode="#,##0">
                  <c:v>502</c:v>
                </c:pt>
                <c:pt idx="481">
                  <c:v>610</c:v>
                </c:pt>
                <c:pt idx="482">
                  <c:v>621</c:v>
                </c:pt>
                <c:pt idx="483">
                  <c:v>636</c:v>
                </c:pt>
                <c:pt idx="484">
                  <c:v>658</c:v>
                </c:pt>
                <c:pt idx="485">
                  <c:v>593</c:v>
                </c:pt>
                <c:pt idx="486">
                  <c:v>622</c:v>
                </c:pt>
                <c:pt idx="487">
                  <c:v>698</c:v>
                </c:pt>
                <c:pt idx="488">
                  <c:v>752</c:v>
                </c:pt>
                <c:pt idx="489">
                  <c:v>805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D-4004-8868-C4661D303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41585040"/>
        <c:axId val="2038661744"/>
      </c:barChart>
      <c:lineChart>
        <c:grouping val="standard"/>
        <c:varyColors val="0"/>
        <c:ser>
          <c:idx val="1"/>
          <c:order val="1"/>
          <c:tx>
            <c:v>avg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val>
            <c:numRef>
              <c:f>'Hospital Admissions (UK)'!$H$5:$H$580</c:f>
              <c:numCache>
                <c:formatCode>General</c:formatCode>
                <c:ptCount val="576"/>
                <c:pt idx="9" formatCode="0">
                  <c:v>1963.5714285714287</c:v>
                </c:pt>
                <c:pt idx="10" formatCode="0">
                  <c:v>2092.5714285714284</c:v>
                </c:pt>
                <c:pt idx="11" formatCode="0">
                  <c:v>2284.5714285714284</c:v>
                </c:pt>
                <c:pt idx="12" formatCode="0">
                  <c:v>2469.2857142857142</c:v>
                </c:pt>
                <c:pt idx="13" formatCode="0">
                  <c:v>2559.7142857142858</c:v>
                </c:pt>
                <c:pt idx="14" formatCode="0">
                  <c:v>2662.5714285714284</c:v>
                </c:pt>
                <c:pt idx="15" formatCode="0">
                  <c:v>2720.5714285714284</c:v>
                </c:pt>
                <c:pt idx="16" formatCode="0">
                  <c:v>2700.8571428571427</c:v>
                </c:pt>
                <c:pt idx="17" formatCode="0">
                  <c:v>2743.2857142857142</c:v>
                </c:pt>
                <c:pt idx="18" formatCode="0">
                  <c:v>2674.7142857142858</c:v>
                </c:pt>
                <c:pt idx="19" formatCode="0">
                  <c:v>2590.1428571428573</c:v>
                </c:pt>
                <c:pt idx="20" formatCode="0">
                  <c:v>2537.5714285714284</c:v>
                </c:pt>
                <c:pt idx="21" formatCode="0">
                  <c:v>2446.4285714285716</c:v>
                </c:pt>
                <c:pt idx="22" formatCode="0">
                  <c:v>2332</c:v>
                </c:pt>
                <c:pt idx="23" formatCode="0">
                  <c:v>2222.4285714285716</c:v>
                </c:pt>
                <c:pt idx="24" formatCode="0">
                  <c:v>2096</c:v>
                </c:pt>
                <c:pt idx="25" formatCode="0">
                  <c:v>1951.5714285714287</c:v>
                </c:pt>
                <c:pt idx="26" formatCode="0">
                  <c:v>1871.1428571428571</c:v>
                </c:pt>
                <c:pt idx="27" formatCode="0">
                  <c:v>1796.5714285714287</c:v>
                </c:pt>
                <c:pt idx="28" formatCode="0">
                  <c:v>1718.8571428571429</c:v>
                </c:pt>
                <c:pt idx="29" formatCode="0">
                  <c:v>1673.7142857142858</c:v>
                </c:pt>
                <c:pt idx="30" formatCode="0">
                  <c:v>1618</c:v>
                </c:pt>
                <c:pt idx="31" formatCode="0">
                  <c:v>1566</c:v>
                </c:pt>
                <c:pt idx="32" formatCode="0">
                  <c:v>1523.4285714285713</c:v>
                </c:pt>
                <c:pt idx="33" formatCode="0">
                  <c:v>1453.7142857142858</c:v>
                </c:pt>
                <c:pt idx="34" formatCode="0">
                  <c:v>1397</c:v>
                </c:pt>
                <c:pt idx="35" formatCode="0">
                  <c:v>1349.7142857142858</c:v>
                </c:pt>
                <c:pt idx="36" formatCode="0">
                  <c:v>1311.5714285714287</c:v>
                </c:pt>
                <c:pt idx="37" formatCode="0">
                  <c:v>1286.1428571428571</c:v>
                </c:pt>
                <c:pt idx="38" formatCode="0">
                  <c:v>1257.7142857142858</c:v>
                </c:pt>
                <c:pt idx="39" formatCode="0">
                  <c:v>1255.5714285714287</c:v>
                </c:pt>
                <c:pt idx="40" formatCode="0">
                  <c:v>1246.7142857142858</c:v>
                </c:pt>
                <c:pt idx="41" formatCode="0">
                  <c:v>1218.7142857142858</c:v>
                </c:pt>
                <c:pt idx="42" formatCode="0">
                  <c:v>1204.4285714285713</c:v>
                </c:pt>
                <c:pt idx="43" formatCode="0">
                  <c:v>1181</c:v>
                </c:pt>
                <c:pt idx="44" formatCode="0">
                  <c:v>1140.8571428571429</c:v>
                </c:pt>
                <c:pt idx="45" formatCode="0">
                  <c:v>1092.7142857142858</c:v>
                </c:pt>
                <c:pt idx="46" formatCode="0">
                  <c:v>1056.2857142857142</c:v>
                </c:pt>
                <c:pt idx="47" formatCode="0">
                  <c:v>1023.5714285714286</c:v>
                </c:pt>
                <c:pt idx="48" formatCode="0">
                  <c:v>975.28571428571433</c:v>
                </c:pt>
                <c:pt idx="49" formatCode="0">
                  <c:v>949.28571428571433</c:v>
                </c:pt>
                <c:pt idx="50" formatCode="0">
                  <c:v>908.14285714285711</c:v>
                </c:pt>
                <c:pt idx="51" formatCode="0">
                  <c:v>880</c:v>
                </c:pt>
                <c:pt idx="52" formatCode="0">
                  <c:v>863.57142857142856</c:v>
                </c:pt>
                <c:pt idx="53" formatCode="0">
                  <c:v>829.85714285714289</c:v>
                </c:pt>
                <c:pt idx="54" formatCode="0">
                  <c:v>796.28571428571433</c:v>
                </c:pt>
                <c:pt idx="55" formatCode="0">
                  <c:v>795.57142857142856</c:v>
                </c:pt>
                <c:pt idx="56" formatCode="0">
                  <c:v>777.42857142857144</c:v>
                </c:pt>
                <c:pt idx="57" formatCode="0">
                  <c:v>765.57142857142856</c:v>
                </c:pt>
                <c:pt idx="58" formatCode="0">
                  <c:v>746.57142857142856</c:v>
                </c:pt>
                <c:pt idx="59" formatCode="0">
                  <c:v>733.42857142857144</c:v>
                </c:pt>
                <c:pt idx="60" formatCode="0">
                  <c:v>723.14285714285711</c:v>
                </c:pt>
                <c:pt idx="61" formatCode="0">
                  <c:v>716.28571428571433</c:v>
                </c:pt>
                <c:pt idx="62" formatCode="0">
                  <c:v>702</c:v>
                </c:pt>
                <c:pt idx="63" formatCode="0">
                  <c:v>678.14285714285711</c:v>
                </c:pt>
                <c:pt idx="64" formatCode="0">
                  <c:v>653</c:v>
                </c:pt>
                <c:pt idx="65" formatCode="0">
                  <c:v>619.42857142857144</c:v>
                </c:pt>
                <c:pt idx="66" formatCode="0">
                  <c:v>594.57142857142856</c:v>
                </c:pt>
                <c:pt idx="67" formatCode="0">
                  <c:v>574.14285714285711</c:v>
                </c:pt>
                <c:pt idx="68" formatCode="0">
                  <c:v>553.42857142857144</c:v>
                </c:pt>
                <c:pt idx="69" formatCode="0">
                  <c:v>533.57142857142856</c:v>
                </c:pt>
                <c:pt idx="70" formatCode="0">
                  <c:v>528.14285714285711</c:v>
                </c:pt>
                <c:pt idx="71" formatCode="0">
                  <c:v>520.85714285714289</c:v>
                </c:pt>
                <c:pt idx="72" formatCode="0">
                  <c:v>524.28571428571433</c:v>
                </c:pt>
                <c:pt idx="73" formatCode="0">
                  <c:v>520.71428571428567</c:v>
                </c:pt>
                <c:pt idx="74" formatCode="0">
                  <c:v>506.71428571428572</c:v>
                </c:pt>
                <c:pt idx="75" formatCode="0">
                  <c:v>490.71428571428572</c:v>
                </c:pt>
                <c:pt idx="76" formatCode="0">
                  <c:v>473.71428571428572</c:v>
                </c:pt>
                <c:pt idx="77" formatCode="0">
                  <c:v>450.85714285714283</c:v>
                </c:pt>
                <c:pt idx="78" formatCode="0">
                  <c:v>433.28571428571428</c:v>
                </c:pt>
                <c:pt idx="79" formatCode="0">
                  <c:v>408.42857142857144</c:v>
                </c:pt>
                <c:pt idx="80" formatCode="0">
                  <c:v>386.14285714285717</c:v>
                </c:pt>
                <c:pt idx="81" formatCode="0">
                  <c:v>373.42857142857144</c:v>
                </c:pt>
                <c:pt idx="82" formatCode="0">
                  <c:v>355.14285714285717</c:v>
                </c:pt>
                <c:pt idx="83" formatCode="0">
                  <c:v>343.42857142857144</c:v>
                </c:pt>
                <c:pt idx="84" formatCode="0">
                  <c:v>337.57142857142856</c:v>
                </c:pt>
                <c:pt idx="85" formatCode="0">
                  <c:v>335.14285714285717</c:v>
                </c:pt>
                <c:pt idx="86" formatCode="0">
                  <c:v>337.57142857142856</c:v>
                </c:pt>
                <c:pt idx="87" formatCode="0">
                  <c:v>331.42857142857144</c:v>
                </c:pt>
                <c:pt idx="88" formatCode="0">
                  <c:v>321.71428571428572</c:v>
                </c:pt>
                <c:pt idx="89" formatCode="0">
                  <c:v>319.14285714285717</c:v>
                </c:pt>
                <c:pt idx="90" formatCode="0">
                  <c:v>312.71428571428572</c:v>
                </c:pt>
                <c:pt idx="91" formatCode="0">
                  <c:v>301.14285714285717</c:v>
                </c:pt>
                <c:pt idx="92" formatCode="0">
                  <c:v>288.14285714285717</c:v>
                </c:pt>
                <c:pt idx="93" formatCode="0">
                  <c:v>281.42857142857144</c:v>
                </c:pt>
                <c:pt idx="94" formatCode="0">
                  <c:v>270.14285714285717</c:v>
                </c:pt>
                <c:pt idx="95" formatCode="0">
                  <c:v>259.85714285714283</c:v>
                </c:pt>
                <c:pt idx="96" formatCode="0">
                  <c:v>251.85714285714286</c:v>
                </c:pt>
                <c:pt idx="97" formatCode="0">
                  <c:v>251.14285714285714</c:v>
                </c:pt>
                <c:pt idx="98" formatCode="0">
                  <c:v>254.71428571428572</c:v>
                </c:pt>
                <c:pt idx="99" formatCode="0">
                  <c:v>246.14285714285714</c:v>
                </c:pt>
                <c:pt idx="100" formatCode="0">
                  <c:v>225.28571428571428</c:v>
                </c:pt>
                <c:pt idx="101" formatCode="0">
                  <c:v>213</c:v>
                </c:pt>
                <c:pt idx="102" formatCode="0">
                  <c:v>204.28571428571428</c:v>
                </c:pt>
                <c:pt idx="103" formatCode="0">
                  <c:v>189</c:v>
                </c:pt>
                <c:pt idx="104" formatCode="0">
                  <c:v>174.42857142857142</c:v>
                </c:pt>
                <c:pt idx="105" formatCode="0">
                  <c:v>161.71428571428572</c:v>
                </c:pt>
                <c:pt idx="106" formatCode="0">
                  <c:v>158.28571428571428</c:v>
                </c:pt>
                <c:pt idx="107" formatCode="0">
                  <c:v>155.14285714285714</c:v>
                </c:pt>
                <c:pt idx="108" formatCode="0">
                  <c:v>149.28571428571428</c:v>
                </c:pt>
                <c:pt idx="109" formatCode="0">
                  <c:v>140.71428571428572</c:v>
                </c:pt>
                <c:pt idx="110" formatCode="0">
                  <c:v>138.85714285714286</c:v>
                </c:pt>
                <c:pt idx="111" formatCode="0">
                  <c:v>132.85714285714286</c:v>
                </c:pt>
                <c:pt idx="112" formatCode="0">
                  <c:v>129.57142857142858</c:v>
                </c:pt>
                <c:pt idx="113" formatCode="0">
                  <c:v>121.14285714285714</c:v>
                </c:pt>
                <c:pt idx="114" formatCode="0">
                  <c:v>119.28571428571429</c:v>
                </c:pt>
                <c:pt idx="115" formatCode="0">
                  <c:v>115.57142857142857</c:v>
                </c:pt>
                <c:pt idx="116" formatCode="0">
                  <c:v>112</c:v>
                </c:pt>
                <c:pt idx="117" formatCode="0">
                  <c:v>108.85714285714286</c:v>
                </c:pt>
                <c:pt idx="118" formatCode="0">
                  <c:v>105.85714285714286</c:v>
                </c:pt>
                <c:pt idx="119" formatCode="0">
                  <c:v>98.857142857142861</c:v>
                </c:pt>
                <c:pt idx="120" formatCode="0">
                  <c:v>98.857142857142861</c:v>
                </c:pt>
                <c:pt idx="121" formatCode="0">
                  <c:v>91.571428571428569</c:v>
                </c:pt>
                <c:pt idx="122" formatCode="0">
                  <c:v>85.428571428571431</c:v>
                </c:pt>
                <c:pt idx="123" formatCode="0">
                  <c:v>80.571428571428569</c:v>
                </c:pt>
                <c:pt idx="124" formatCode="0">
                  <c:v>79.857142857142861</c:v>
                </c:pt>
                <c:pt idx="125" formatCode="0">
                  <c:v>81.285714285714292</c:v>
                </c:pt>
                <c:pt idx="126" formatCode="0">
                  <c:v>83.714285714285708</c:v>
                </c:pt>
                <c:pt idx="127" formatCode="0">
                  <c:v>82.571428571428569</c:v>
                </c:pt>
                <c:pt idx="128" formatCode="0">
                  <c:v>82</c:v>
                </c:pt>
                <c:pt idx="129" formatCode="0">
                  <c:v>80.571428571428569</c:v>
                </c:pt>
                <c:pt idx="130" formatCode="0">
                  <c:v>77.857142857142861</c:v>
                </c:pt>
                <c:pt idx="131" formatCode="0">
                  <c:v>73</c:v>
                </c:pt>
                <c:pt idx="132" formatCode="0">
                  <c:v>67.571428571428569</c:v>
                </c:pt>
                <c:pt idx="133" formatCode="0">
                  <c:v>65.428571428571431</c:v>
                </c:pt>
                <c:pt idx="134" formatCode="0">
                  <c:v>64.428571428571431</c:v>
                </c:pt>
                <c:pt idx="135" formatCode="0">
                  <c:v>63.285714285714285</c:v>
                </c:pt>
                <c:pt idx="136" formatCode="0">
                  <c:v>61.714285714285715</c:v>
                </c:pt>
                <c:pt idx="137" formatCode="0">
                  <c:v>61.285714285714285</c:v>
                </c:pt>
                <c:pt idx="138" formatCode="0">
                  <c:v>58</c:v>
                </c:pt>
                <c:pt idx="139" formatCode="0">
                  <c:v>58.714285714285715</c:v>
                </c:pt>
                <c:pt idx="140" formatCode="0">
                  <c:v>62.714285714285715</c:v>
                </c:pt>
                <c:pt idx="141" formatCode="0">
                  <c:v>62.142857142857146</c:v>
                </c:pt>
                <c:pt idx="142" formatCode="0">
                  <c:v>58.714285714285715</c:v>
                </c:pt>
                <c:pt idx="143" formatCode="0">
                  <c:v>59.428571428571431</c:v>
                </c:pt>
                <c:pt idx="144" formatCode="0">
                  <c:v>58.142857142857146</c:v>
                </c:pt>
                <c:pt idx="145" formatCode="0">
                  <c:v>59.285714285714285</c:v>
                </c:pt>
                <c:pt idx="146" formatCode="0">
                  <c:v>58.571428571428569</c:v>
                </c:pt>
                <c:pt idx="147" formatCode="0">
                  <c:v>52.857142857142854</c:v>
                </c:pt>
                <c:pt idx="148" formatCode="0">
                  <c:v>50.857142857142854</c:v>
                </c:pt>
                <c:pt idx="149" formatCode="0">
                  <c:v>50.285714285714285</c:v>
                </c:pt>
                <c:pt idx="150" formatCode="0">
                  <c:v>49.285714285714285</c:v>
                </c:pt>
                <c:pt idx="151" formatCode="0">
                  <c:v>50.285714285714285</c:v>
                </c:pt>
                <c:pt idx="152" formatCode="0">
                  <c:v>48.142857142857146</c:v>
                </c:pt>
                <c:pt idx="153" formatCode="0">
                  <c:v>47.285714285714285</c:v>
                </c:pt>
                <c:pt idx="154" formatCode="0">
                  <c:v>45.428571428571431</c:v>
                </c:pt>
                <c:pt idx="155" formatCode="0">
                  <c:v>46.142857142857146</c:v>
                </c:pt>
                <c:pt idx="156" formatCode="0">
                  <c:v>45.428571428571431</c:v>
                </c:pt>
                <c:pt idx="157" formatCode="0">
                  <c:v>46</c:v>
                </c:pt>
                <c:pt idx="158" formatCode="0">
                  <c:v>45.142857142857146</c:v>
                </c:pt>
                <c:pt idx="159" formatCode="0">
                  <c:v>48.571428571428569</c:v>
                </c:pt>
                <c:pt idx="160" formatCode="0">
                  <c:v>47.857142857142854</c:v>
                </c:pt>
                <c:pt idx="161" formatCode="0">
                  <c:v>51.714285714285715</c:v>
                </c:pt>
                <c:pt idx="162" formatCode="0">
                  <c:v>50.857142857142854</c:v>
                </c:pt>
                <c:pt idx="163" formatCode="0">
                  <c:v>52.428571428571431</c:v>
                </c:pt>
                <c:pt idx="164" formatCode="0">
                  <c:v>52.142857142857146</c:v>
                </c:pt>
                <c:pt idx="165" formatCode="0">
                  <c:v>56</c:v>
                </c:pt>
                <c:pt idx="166" formatCode="0">
                  <c:v>56</c:v>
                </c:pt>
                <c:pt idx="167" formatCode="0">
                  <c:v>59.285714285714285</c:v>
                </c:pt>
                <c:pt idx="168" formatCode="0">
                  <c:v>65.285714285714292</c:v>
                </c:pt>
                <c:pt idx="169" formatCode="0">
                  <c:v>72</c:v>
                </c:pt>
                <c:pt idx="170" formatCode="0">
                  <c:v>76.571428571428569</c:v>
                </c:pt>
                <c:pt idx="171" formatCode="0">
                  <c:v>82.428571428571431</c:v>
                </c:pt>
                <c:pt idx="172" formatCode="0">
                  <c:v>90.571428571428569</c:v>
                </c:pt>
                <c:pt idx="173" formatCode="0">
                  <c:v>101.14285714285714</c:v>
                </c:pt>
                <c:pt idx="174" formatCode="0">
                  <c:v>110.85714285714286</c:v>
                </c:pt>
                <c:pt idx="175" formatCode="0">
                  <c:v>117.85714285714286</c:v>
                </c:pt>
                <c:pt idx="176" formatCode="0">
                  <c:v>127.57142857142857</c:v>
                </c:pt>
                <c:pt idx="177" formatCode="0">
                  <c:v>140.14285714285714</c:v>
                </c:pt>
                <c:pt idx="178" formatCode="0">
                  <c:v>153.71428571428572</c:v>
                </c:pt>
                <c:pt idx="179" formatCode="0">
                  <c:v>160.42857142857142</c:v>
                </c:pt>
                <c:pt idx="180" formatCode="0">
                  <c:v>168.42857142857142</c:v>
                </c:pt>
                <c:pt idx="181" formatCode="0">
                  <c:v>178.42857142857142</c:v>
                </c:pt>
                <c:pt idx="182" formatCode="0">
                  <c:v>187.14285714285714</c:v>
                </c:pt>
                <c:pt idx="183" formatCode="0">
                  <c:v>199.14285714285714</c:v>
                </c:pt>
                <c:pt idx="184" formatCode="0">
                  <c:v>213.85714285714286</c:v>
                </c:pt>
                <c:pt idx="185" formatCode="0">
                  <c:v>224.42857142857142</c:v>
                </c:pt>
                <c:pt idx="186" formatCode="0">
                  <c:v>243.14285714285714</c:v>
                </c:pt>
                <c:pt idx="187" formatCode="0">
                  <c:v>255.85714285714286</c:v>
                </c:pt>
                <c:pt idx="188" formatCode="0">
                  <c:v>265.71428571428572</c:v>
                </c:pt>
                <c:pt idx="189" formatCode="0">
                  <c:v>271.57142857142856</c:v>
                </c:pt>
                <c:pt idx="190" formatCode="0">
                  <c:v>272.14285714285717</c:v>
                </c:pt>
                <c:pt idx="191" formatCode="0">
                  <c:v>276.85714285714283</c:v>
                </c:pt>
                <c:pt idx="192" formatCode="0">
                  <c:v>282.85714285714283</c:v>
                </c:pt>
                <c:pt idx="193" formatCode="0">
                  <c:v>284.85714285714283</c:v>
                </c:pt>
                <c:pt idx="194" formatCode="0">
                  <c:v>296.28571428571428</c:v>
                </c:pt>
                <c:pt idx="195" formatCode="0">
                  <c:v>310.14285714285717</c:v>
                </c:pt>
                <c:pt idx="196" formatCode="0">
                  <c:v>330.28571428571428</c:v>
                </c:pt>
                <c:pt idx="197" formatCode="0">
                  <c:v>364.14285714285717</c:v>
                </c:pt>
                <c:pt idx="198" formatCode="0">
                  <c:v>387.57142857142856</c:v>
                </c:pt>
                <c:pt idx="199" formatCode="0">
                  <c:v>418.14285714285717</c:v>
                </c:pt>
                <c:pt idx="200" formatCode="0">
                  <c:v>441.42857142857144</c:v>
                </c:pt>
                <c:pt idx="201" formatCode="0">
                  <c:v>462.14285714285717</c:v>
                </c:pt>
                <c:pt idx="202" formatCode="0">
                  <c:v>486.85714285714283</c:v>
                </c:pt>
                <c:pt idx="203" formatCode="0">
                  <c:v>505.28571428571428</c:v>
                </c:pt>
                <c:pt idx="204" formatCode="0">
                  <c:v>526.71428571428567</c:v>
                </c:pt>
                <c:pt idx="205" formatCode="0">
                  <c:v>554.14285714285711</c:v>
                </c:pt>
                <c:pt idx="206" formatCode="0">
                  <c:v>588.42857142857144</c:v>
                </c:pt>
                <c:pt idx="207" formatCode="0">
                  <c:v>619.14285714285711</c:v>
                </c:pt>
                <c:pt idx="208" formatCode="0">
                  <c:v>659</c:v>
                </c:pt>
                <c:pt idx="209" formatCode="0">
                  <c:v>671.57142857142856</c:v>
                </c:pt>
                <c:pt idx="210" formatCode="0">
                  <c:v>710.14285714285711</c:v>
                </c:pt>
                <c:pt idx="211" formatCode="0">
                  <c:v>744.71428571428567</c:v>
                </c:pt>
                <c:pt idx="212" formatCode="0">
                  <c:v>772.85714285714289</c:v>
                </c:pt>
                <c:pt idx="213" formatCode="0">
                  <c:v>795.85714285714289</c:v>
                </c:pt>
                <c:pt idx="214" formatCode="0">
                  <c:v>837.42857142857144</c:v>
                </c:pt>
                <c:pt idx="215" formatCode="0">
                  <c:v>865.28571428571433</c:v>
                </c:pt>
                <c:pt idx="216" formatCode="0">
                  <c:v>917.42857142857144</c:v>
                </c:pt>
                <c:pt idx="217" formatCode="0">
                  <c:v>946.71428571428567</c:v>
                </c:pt>
                <c:pt idx="218" formatCode="0">
                  <c:v>991.85714285714289</c:v>
                </c:pt>
                <c:pt idx="219" formatCode="0">
                  <c:v>1051.5714285714287</c:v>
                </c:pt>
                <c:pt idx="220" formatCode="0">
                  <c:v>1089.4285714285713</c:v>
                </c:pt>
                <c:pt idx="221" formatCode="0">
                  <c:v>1124</c:v>
                </c:pt>
                <c:pt idx="222" formatCode="0">
                  <c:v>1175.1428571428571</c:v>
                </c:pt>
                <c:pt idx="223" formatCode="0">
                  <c:v>1191.1428571428571</c:v>
                </c:pt>
                <c:pt idx="224" formatCode="0">
                  <c:v>1226.8571428571429</c:v>
                </c:pt>
                <c:pt idx="225" formatCode="0">
                  <c:v>1240.2857142857142</c:v>
                </c:pt>
                <c:pt idx="226" formatCode="0">
                  <c:v>1247.7142857142858</c:v>
                </c:pt>
                <c:pt idx="227" formatCode="0">
                  <c:v>1255.7142857142858</c:v>
                </c:pt>
                <c:pt idx="228" formatCode="0">
                  <c:v>1276.1428571428571</c:v>
                </c:pt>
                <c:pt idx="229" formatCode="0">
                  <c:v>1276.2857142857142</c:v>
                </c:pt>
                <c:pt idx="230" formatCode="0">
                  <c:v>1286.7142857142858</c:v>
                </c:pt>
                <c:pt idx="231" formatCode="0">
                  <c:v>1298</c:v>
                </c:pt>
                <c:pt idx="232" formatCode="0">
                  <c:v>1327.7142857142858</c:v>
                </c:pt>
                <c:pt idx="233" formatCode="0">
                  <c:v>1359.1428571428571</c:v>
                </c:pt>
                <c:pt idx="234" formatCode="0">
                  <c:v>1408.5714285714287</c:v>
                </c:pt>
                <c:pt idx="235" formatCode="0">
                  <c:v>1455.5714285714287</c:v>
                </c:pt>
                <c:pt idx="236" formatCode="0">
                  <c:v>1501.2857142857142</c:v>
                </c:pt>
                <c:pt idx="237" formatCode="0">
                  <c:v>1537.1428571428571</c:v>
                </c:pt>
                <c:pt idx="238" formatCode="0">
                  <c:v>1547</c:v>
                </c:pt>
                <c:pt idx="239" formatCode="0">
                  <c:v>1544</c:v>
                </c:pt>
                <c:pt idx="240" formatCode="0">
                  <c:v>1545.2857142857142</c:v>
                </c:pt>
                <c:pt idx="241" formatCode="0">
                  <c:v>1530.8571428571429</c:v>
                </c:pt>
                <c:pt idx="242" formatCode="0">
                  <c:v>1510.8571428571429</c:v>
                </c:pt>
                <c:pt idx="243" formatCode="0">
                  <c:v>1484.8571428571429</c:v>
                </c:pt>
                <c:pt idx="244" formatCode="0">
                  <c:v>1468.1428571428571</c:v>
                </c:pt>
                <c:pt idx="245" formatCode="0">
                  <c:v>1449.1428571428571</c:v>
                </c:pt>
                <c:pt idx="246" formatCode="0">
                  <c:v>1430</c:v>
                </c:pt>
                <c:pt idx="247" formatCode="0">
                  <c:v>1405</c:v>
                </c:pt>
                <c:pt idx="248" formatCode="0">
                  <c:v>1374.4285714285713</c:v>
                </c:pt>
                <c:pt idx="249" formatCode="0">
                  <c:v>1352.1428571428571</c:v>
                </c:pt>
                <c:pt idx="250" formatCode="0">
                  <c:v>1311.2857142857142</c:v>
                </c:pt>
                <c:pt idx="251" formatCode="0">
                  <c:v>1274</c:v>
                </c:pt>
                <c:pt idx="252" formatCode="0">
                  <c:v>1246.8571428571429</c:v>
                </c:pt>
                <c:pt idx="253" formatCode="0">
                  <c:v>1230</c:v>
                </c:pt>
                <c:pt idx="254" formatCode="0">
                  <c:v>1205.8571428571429</c:v>
                </c:pt>
                <c:pt idx="255" formatCode="0">
                  <c:v>1205</c:v>
                </c:pt>
                <c:pt idx="256" formatCode="0">
                  <c:v>1183.1428571428571</c:v>
                </c:pt>
                <c:pt idx="257" formatCode="0">
                  <c:v>1203</c:v>
                </c:pt>
                <c:pt idx="258" formatCode="0">
                  <c:v>1230.5714285714287</c:v>
                </c:pt>
                <c:pt idx="259" formatCode="0">
                  <c:v>1247.8571428571429</c:v>
                </c:pt>
                <c:pt idx="260" formatCode="0">
                  <c:v>1261.5714285714287</c:v>
                </c:pt>
                <c:pt idx="261" formatCode="0">
                  <c:v>1297.2857142857142</c:v>
                </c:pt>
                <c:pt idx="262" formatCode="0">
                  <c:v>1334</c:v>
                </c:pt>
                <c:pt idx="263" formatCode="0">
                  <c:v>1375.1428571428571</c:v>
                </c:pt>
                <c:pt idx="264" formatCode="0">
                  <c:v>1401.8571428571429</c:v>
                </c:pt>
                <c:pt idx="265" formatCode="0">
                  <c:v>1430.7142857142858</c:v>
                </c:pt>
                <c:pt idx="266" formatCode="0">
                  <c:v>1488</c:v>
                </c:pt>
                <c:pt idx="267" formatCode="0">
                  <c:v>1526.5714285714287</c:v>
                </c:pt>
                <c:pt idx="268" formatCode="0">
                  <c:v>1566.5714285714287</c:v>
                </c:pt>
                <c:pt idx="269" formatCode="0">
                  <c:v>1595.4285714285713</c:v>
                </c:pt>
                <c:pt idx="270" formatCode="0">
                  <c:v>1630.5714285714287</c:v>
                </c:pt>
                <c:pt idx="271" formatCode="0">
                  <c:v>1680.4285714285713</c:v>
                </c:pt>
                <c:pt idx="272" formatCode="0">
                  <c:v>1712.1428571428571</c:v>
                </c:pt>
                <c:pt idx="273" formatCode="0">
                  <c:v>1744.2857142857142</c:v>
                </c:pt>
                <c:pt idx="274" formatCode="0">
                  <c:v>1800.7142857142858</c:v>
                </c:pt>
                <c:pt idx="275" formatCode="0">
                  <c:v>1853.4285714285713</c:v>
                </c:pt>
                <c:pt idx="276" formatCode="0">
                  <c:v>1921</c:v>
                </c:pt>
                <c:pt idx="277" formatCode="0">
                  <c:v>1947.2857142857142</c:v>
                </c:pt>
                <c:pt idx="278" formatCode="0">
                  <c:v>1936.1428571428571</c:v>
                </c:pt>
                <c:pt idx="279" formatCode="0">
                  <c:v>1976.1428571428571</c:v>
                </c:pt>
                <c:pt idx="280" formatCode="0">
                  <c:v>2045.5714285714287</c:v>
                </c:pt>
                <c:pt idx="281" formatCode="0">
                  <c:v>2130.7142857142858</c:v>
                </c:pt>
                <c:pt idx="282" formatCode="0">
                  <c:v>2227.8571428571427</c:v>
                </c:pt>
                <c:pt idx="283" formatCode="0">
                  <c:v>2325.4285714285716</c:v>
                </c:pt>
                <c:pt idx="284" formatCode="0">
                  <c:v>2451.2857142857142</c:v>
                </c:pt>
                <c:pt idx="285" formatCode="0">
                  <c:v>2557.1428571428573</c:v>
                </c:pt>
                <c:pt idx="286" formatCode="0">
                  <c:v>2708.2857142857142</c:v>
                </c:pt>
                <c:pt idx="287" formatCode="0">
                  <c:v>2829.2857142857142</c:v>
                </c:pt>
                <c:pt idx="288" formatCode="0">
                  <c:v>2940.5714285714284</c:v>
                </c:pt>
                <c:pt idx="289" formatCode="0">
                  <c:v>3053.7142857142858</c:v>
                </c:pt>
                <c:pt idx="290" formatCode="0">
                  <c:v>3169.5714285714284</c:v>
                </c:pt>
                <c:pt idx="291" formatCode="0">
                  <c:v>3327.5714285714284</c:v>
                </c:pt>
                <c:pt idx="292" formatCode="0">
                  <c:v>3515.1428571428573</c:v>
                </c:pt>
                <c:pt idx="293" formatCode="0">
                  <c:v>3592.1428571428573</c:v>
                </c:pt>
                <c:pt idx="294" formatCode="0">
                  <c:v>3674</c:v>
                </c:pt>
                <c:pt idx="295" formatCode="0">
                  <c:v>3705.4285714285716</c:v>
                </c:pt>
                <c:pt idx="296" formatCode="0">
                  <c:v>3749.2857142857142</c:v>
                </c:pt>
                <c:pt idx="297" formatCode="0">
                  <c:v>3811.7142857142858</c:v>
                </c:pt>
                <c:pt idx="298" formatCode="0">
                  <c:v>3793.5714285714284</c:v>
                </c:pt>
                <c:pt idx="299" formatCode="0">
                  <c:v>3769.1428571428573</c:v>
                </c:pt>
                <c:pt idx="300" formatCode="0">
                  <c:v>3732.8571428571427</c:v>
                </c:pt>
                <c:pt idx="301" formatCode="0">
                  <c:v>3711.5714285714284</c:v>
                </c:pt>
                <c:pt idx="302" formatCode="0">
                  <c:v>3690.5714285714284</c:v>
                </c:pt>
                <c:pt idx="303" formatCode="0">
                  <c:v>3664.4285714285716</c:v>
                </c:pt>
                <c:pt idx="304" formatCode="0">
                  <c:v>3612.1428571428573</c:v>
                </c:pt>
                <c:pt idx="305" formatCode="0">
                  <c:v>3589.1428571428573</c:v>
                </c:pt>
                <c:pt idx="306" formatCode="0">
                  <c:v>3526.1428571428573</c:v>
                </c:pt>
                <c:pt idx="307" formatCode="0">
                  <c:v>3486.2857142857142</c:v>
                </c:pt>
                <c:pt idx="308" formatCode="0">
                  <c:v>3373.5714285714284</c:v>
                </c:pt>
                <c:pt idx="309" formatCode="0">
                  <c:v>3287.8571428571427</c:v>
                </c:pt>
                <c:pt idx="310" formatCode="0">
                  <c:v>3136</c:v>
                </c:pt>
                <c:pt idx="311" formatCode="0">
                  <c:v>2997.5714285714284</c:v>
                </c:pt>
                <c:pt idx="312" formatCode="0">
                  <c:v>2863.7142857142858</c:v>
                </c:pt>
                <c:pt idx="313" formatCode="0">
                  <c:v>2789.7142857142858</c:v>
                </c:pt>
                <c:pt idx="314" formatCode="0">
                  <c:v>2698.7142857142858</c:v>
                </c:pt>
                <c:pt idx="315" formatCode="0">
                  <c:v>2614.8571428571427</c:v>
                </c:pt>
                <c:pt idx="316" formatCode="0">
                  <c:v>2523.2857142857142</c:v>
                </c:pt>
                <c:pt idx="317" formatCode="0">
                  <c:v>2480.2857142857142</c:v>
                </c:pt>
                <c:pt idx="318" formatCode="0">
                  <c:v>2397.8571428571427</c:v>
                </c:pt>
                <c:pt idx="319" formatCode="0">
                  <c:v>2305.5714285714284</c:v>
                </c:pt>
                <c:pt idx="320" formatCode="0">
                  <c:v>2189.5714285714284</c:v>
                </c:pt>
                <c:pt idx="321" formatCode="0">
                  <c:v>2100.7142857142858</c:v>
                </c:pt>
                <c:pt idx="322" formatCode="0">
                  <c:v>2027.2857142857142</c:v>
                </c:pt>
                <c:pt idx="323" formatCode="0">
                  <c:v>1954.7142857142858</c:v>
                </c:pt>
                <c:pt idx="324" formatCode="0">
                  <c:v>1867.8571428571429</c:v>
                </c:pt>
                <c:pt idx="325" formatCode="0">
                  <c:v>1769.1428571428571</c:v>
                </c:pt>
                <c:pt idx="326" formatCode="0">
                  <c:v>1689</c:v>
                </c:pt>
                <c:pt idx="327" formatCode="0">
                  <c:v>1622.2857142857142</c:v>
                </c:pt>
                <c:pt idx="328" formatCode="0">
                  <c:v>1559.5714285714287</c:v>
                </c:pt>
                <c:pt idx="329" formatCode="0">
                  <c:v>1496.8571428571429</c:v>
                </c:pt>
                <c:pt idx="330" formatCode="0">
                  <c:v>1452.4285714285713</c:v>
                </c:pt>
                <c:pt idx="331" formatCode="0">
                  <c:v>1392.8571428571429</c:v>
                </c:pt>
                <c:pt idx="332" formatCode="0">
                  <c:v>1361.4285714285713</c:v>
                </c:pt>
                <c:pt idx="333" formatCode="0">
                  <c:v>1318.2857142857142</c:v>
                </c:pt>
                <c:pt idx="334" formatCode="0">
                  <c:v>1276.7142857142858</c:v>
                </c:pt>
                <c:pt idx="335" formatCode="0">
                  <c:v>1241</c:v>
                </c:pt>
                <c:pt idx="336" formatCode="0">
                  <c:v>1193</c:v>
                </c:pt>
                <c:pt idx="337" formatCode="0">
                  <c:v>1142.2857142857142</c:v>
                </c:pt>
                <c:pt idx="338" formatCode="0">
                  <c:v>1093.4285714285713</c:v>
                </c:pt>
                <c:pt idx="339" formatCode="0">
                  <c:v>1045.5714285714287</c:v>
                </c:pt>
                <c:pt idx="340" formatCode="0">
                  <c:v>994.28571428571433</c:v>
                </c:pt>
                <c:pt idx="341" formatCode="0">
                  <c:v>949</c:v>
                </c:pt>
                <c:pt idx="342" formatCode="0">
                  <c:v>899</c:v>
                </c:pt>
                <c:pt idx="343" formatCode="0">
                  <c:v>859</c:v>
                </c:pt>
                <c:pt idx="344" formatCode="0">
                  <c:v>809.42857142857144</c:v>
                </c:pt>
                <c:pt idx="345" formatCode="0">
                  <c:v>770</c:v>
                </c:pt>
                <c:pt idx="346" formatCode="0">
                  <c:v>728.14285714285711</c:v>
                </c:pt>
                <c:pt idx="347" formatCode="0">
                  <c:v>690</c:v>
                </c:pt>
                <c:pt idx="348" formatCode="0">
                  <c:v>656.28571428571433</c:v>
                </c:pt>
                <c:pt idx="349" formatCode="0">
                  <c:v>623.28571428571433</c:v>
                </c:pt>
                <c:pt idx="350" formatCode="0">
                  <c:v>609.57142857142856</c:v>
                </c:pt>
                <c:pt idx="351" formatCode="0">
                  <c:v>580.85714285714289</c:v>
                </c:pt>
                <c:pt idx="352" formatCode="0">
                  <c:v>551.85714285714289</c:v>
                </c:pt>
                <c:pt idx="353" formatCode="0">
                  <c:v>523.28571428571433</c:v>
                </c:pt>
                <c:pt idx="354" formatCode="0">
                  <c:v>507.14285714285717</c:v>
                </c:pt>
                <c:pt idx="355" formatCode="0">
                  <c:v>486.14285714285717</c:v>
                </c:pt>
                <c:pt idx="356" formatCode="0">
                  <c:v>471.71428571428572</c:v>
                </c:pt>
                <c:pt idx="357" formatCode="0">
                  <c:v>451.28571428571428</c:v>
                </c:pt>
                <c:pt idx="358" formatCode="0">
                  <c:v>436.42857142857144</c:v>
                </c:pt>
                <c:pt idx="359" formatCode="0">
                  <c:v>426.42857142857144</c:v>
                </c:pt>
                <c:pt idx="360" formatCode="0">
                  <c:v>409.42857142857144</c:v>
                </c:pt>
                <c:pt idx="361" formatCode="0">
                  <c:v>387.85714285714283</c:v>
                </c:pt>
                <c:pt idx="362" formatCode="0">
                  <c:v>373.85714285714283</c:v>
                </c:pt>
                <c:pt idx="363" formatCode="0">
                  <c:v>359.14285714285717</c:v>
                </c:pt>
                <c:pt idx="364" formatCode="0">
                  <c:v>345.14285714285717</c:v>
                </c:pt>
                <c:pt idx="365" formatCode="0">
                  <c:v>334</c:v>
                </c:pt>
                <c:pt idx="366" formatCode="0">
                  <c:v>314.42857142857144</c:v>
                </c:pt>
                <c:pt idx="367" formatCode="0">
                  <c:v>304.57142857142856</c:v>
                </c:pt>
                <c:pt idx="368" formatCode="0">
                  <c:v>295.14285714285717</c:v>
                </c:pt>
                <c:pt idx="369" formatCode="0">
                  <c:v>286.14285714285717</c:v>
                </c:pt>
                <c:pt idx="370" formatCode="0">
                  <c:v>280.71428571428572</c:v>
                </c:pt>
                <c:pt idx="371" formatCode="0">
                  <c:v>270.71428571428572</c:v>
                </c:pt>
                <c:pt idx="372" formatCode="0">
                  <c:v>262.42857142857144</c:v>
                </c:pt>
                <c:pt idx="373" formatCode="0">
                  <c:v>249.85714285714286</c:v>
                </c:pt>
                <c:pt idx="374" formatCode="0">
                  <c:v>238.71428571428572</c:v>
                </c:pt>
                <c:pt idx="375" formatCode="0">
                  <c:v>231.28571428571428</c:v>
                </c:pt>
                <c:pt idx="376" formatCode="0">
                  <c:v>215.85714285714286</c:v>
                </c:pt>
                <c:pt idx="377" formatCode="0">
                  <c:v>206.28571428571428</c:v>
                </c:pt>
                <c:pt idx="378" formatCode="0">
                  <c:v>200.85714285714286</c:v>
                </c:pt>
                <c:pt idx="379" formatCode="0">
                  <c:v>191.57142857142858</c:v>
                </c:pt>
                <c:pt idx="380" formatCode="0">
                  <c:v>189</c:v>
                </c:pt>
                <c:pt idx="381" formatCode="0">
                  <c:v>184.14285714285714</c:v>
                </c:pt>
                <c:pt idx="382" formatCode="0">
                  <c:v>179</c:v>
                </c:pt>
                <c:pt idx="383" formatCode="0">
                  <c:v>177.14285714285714</c:v>
                </c:pt>
                <c:pt idx="384" formatCode="0">
                  <c:v>175.57142857142858</c:v>
                </c:pt>
                <c:pt idx="385" formatCode="0">
                  <c:v>171.57142857142858</c:v>
                </c:pt>
                <c:pt idx="386" formatCode="0">
                  <c:v>174.28571428571428</c:v>
                </c:pt>
                <c:pt idx="387" formatCode="0">
                  <c:v>172.14285714285714</c:v>
                </c:pt>
                <c:pt idx="388" formatCode="0">
                  <c:v>167.85714285714286</c:v>
                </c:pt>
                <c:pt idx="389" formatCode="0">
                  <c:v>163.14285714285714</c:v>
                </c:pt>
                <c:pt idx="390" formatCode="0">
                  <c:v>157.42857142857142</c:v>
                </c:pt>
                <c:pt idx="391" formatCode="0">
                  <c:v>150.42857142857142</c:v>
                </c:pt>
                <c:pt idx="392" formatCode="0">
                  <c:v>148.14285714285714</c:v>
                </c:pt>
                <c:pt idx="393" formatCode="0">
                  <c:v>139.14285714285714</c:v>
                </c:pt>
                <c:pt idx="394" formatCode="0">
                  <c:v>134.14285714285714</c:v>
                </c:pt>
                <c:pt idx="395" formatCode="0">
                  <c:v>126.28571428571429</c:v>
                </c:pt>
                <c:pt idx="396" formatCode="0">
                  <c:v>122</c:v>
                </c:pt>
                <c:pt idx="397" formatCode="0">
                  <c:v>117</c:v>
                </c:pt>
                <c:pt idx="398" formatCode="0">
                  <c:v>117.85714285714286</c:v>
                </c:pt>
                <c:pt idx="399" formatCode="0">
                  <c:v>112.71428571428571</c:v>
                </c:pt>
                <c:pt idx="400" formatCode="0">
                  <c:v>112</c:v>
                </c:pt>
                <c:pt idx="401" formatCode="0">
                  <c:v>107.71428571428571</c:v>
                </c:pt>
                <c:pt idx="402" formatCode="0">
                  <c:v>112</c:v>
                </c:pt>
                <c:pt idx="403" formatCode="0">
                  <c:v>106.71428571428571</c:v>
                </c:pt>
                <c:pt idx="404" formatCode="0">
                  <c:v>105</c:v>
                </c:pt>
                <c:pt idx="405" formatCode="0">
                  <c:v>99</c:v>
                </c:pt>
                <c:pt idx="406" formatCode="0">
                  <c:v>94.571428571428569</c:v>
                </c:pt>
                <c:pt idx="407" formatCode="0">
                  <c:v>92.428571428571431</c:v>
                </c:pt>
                <c:pt idx="408" formatCode="0">
                  <c:v>91</c:v>
                </c:pt>
                <c:pt idx="409" formatCode="0">
                  <c:v>83.571428571428569</c:v>
                </c:pt>
                <c:pt idx="410" formatCode="0">
                  <c:v>84.571428571428569</c:v>
                </c:pt>
                <c:pt idx="411" formatCode="0">
                  <c:v>85.714285714285708</c:v>
                </c:pt>
                <c:pt idx="412" formatCode="0">
                  <c:v>85</c:v>
                </c:pt>
                <c:pt idx="413" formatCode="0">
                  <c:v>86.714285714285708</c:v>
                </c:pt>
                <c:pt idx="414" formatCode="0">
                  <c:v>84.428571428571431</c:v>
                </c:pt>
                <c:pt idx="415" formatCode="0">
                  <c:v>81.285714285714292</c:v>
                </c:pt>
                <c:pt idx="416" formatCode="0">
                  <c:v>81.714285714285708</c:v>
                </c:pt>
                <c:pt idx="417" formatCode="0">
                  <c:v>81.285714285714292</c:v>
                </c:pt>
                <c:pt idx="418" formatCode="0">
                  <c:v>79.285714285714292</c:v>
                </c:pt>
                <c:pt idx="419" formatCode="0">
                  <c:v>78.571428571428569</c:v>
                </c:pt>
                <c:pt idx="420" formatCode="0">
                  <c:v>77.142857142857139</c:v>
                </c:pt>
                <c:pt idx="421" formatCode="0">
                  <c:v>74.714285714285708</c:v>
                </c:pt>
                <c:pt idx="422" formatCode="0">
                  <c:v>74.428571428571431</c:v>
                </c:pt>
                <c:pt idx="423" formatCode="0">
                  <c:v>76</c:v>
                </c:pt>
                <c:pt idx="424" formatCode="0">
                  <c:v>76</c:v>
                </c:pt>
                <c:pt idx="425" formatCode="0">
                  <c:v>79.428571428571431</c:v>
                </c:pt>
                <c:pt idx="426" formatCode="0">
                  <c:v>81.285714285714292</c:v>
                </c:pt>
                <c:pt idx="427" formatCode="0">
                  <c:v>82</c:v>
                </c:pt>
                <c:pt idx="428" formatCode="0">
                  <c:v>84.571428571428569</c:v>
                </c:pt>
                <c:pt idx="429" formatCode="0">
                  <c:v>88</c:v>
                </c:pt>
                <c:pt idx="430" formatCode="0">
                  <c:v>87.714285714285708</c:v>
                </c:pt>
                <c:pt idx="431" formatCode="0">
                  <c:v>88</c:v>
                </c:pt>
                <c:pt idx="432" formatCode="0">
                  <c:v>85.857142857142861</c:v>
                </c:pt>
                <c:pt idx="433" formatCode="0">
                  <c:v>86.857142857142861</c:v>
                </c:pt>
                <c:pt idx="434" formatCode="0">
                  <c:v>86</c:v>
                </c:pt>
                <c:pt idx="435" formatCode="0">
                  <c:v>86.428571428571431</c:v>
                </c:pt>
                <c:pt idx="436" formatCode="0">
                  <c:v>86.428571428571431</c:v>
                </c:pt>
                <c:pt idx="437" formatCode="0">
                  <c:v>90.285714285714292</c:v>
                </c:pt>
                <c:pt idx="438" formatCode="0">
                  <c:v>91.142857142857139</c:v>
                </c:pt>
                <c:pt idx="439" formatCode="0">
                  <c:v>92.571428571428569</c:v>
                </c:pt>
                <c:pt idx="440" formatCode="0">
                  <c:v>93.142857142857139</c:v>
                </c:pt>
                <c:pt idx="441" formatCode="0">
                  <c:v>97</c:v>
                </c:pt>
                <c:pt idx="442" formatCode="0">
                  <c:v>102.85714285714286</c:v>
                </c:pt>
                <c:pt idx="443" formatCode="0">
                  <c:v>107.57142857142857</c:v>
                </c:pt>
                <c:pt idx="444" formatCode="0">
                  <c:v>112.14285714285714</c:v>
                </c:pt>
                <c:pt idx="445" formatCode="0">
                  <c:v>120.28571428571429</c:v>
                </c:pt>
                <c:pt idx="446" formatCode="0">
                  <c:v>130.14285714285714</c:v>
                </c:pt>
                <c:pt idx="447" formatCode="0">
                  <c:v>137</c:v>
                </c:pt>
                <c:pt idx="448" formatCode="0">
                  <c:v>142.85714285714286</c:v>
                </c:pt>
                <c:pt idx="449" formatCode="0">
                  <c:v>152.28571428571428</c:v>
                </c:pt>
                <c:pt idx="450" formatCode="0">
                  <c:v>160</c:v>
                </c:pt>
                <c:pt idx="451" formatCode="0">
                  <c:v>165.85714285714286</c:v>
                </c:pt>
                <c:pt idx="452" formatCode="0">
                  <c:v>168.57142857142858</c:v>
                </c:pt>
                <c:pt idx="453" formatCode="0">
                  <c:v>174.28571428571428</c:v>
                </c:pt>
                <c:pt idx="454" formatCode="0">
                  <c:v>180.14285714285714</c:v>
                </c:pt>
                <c:pt idx="455" formatCode="0">
                  <c:v>186</c:v>
                </c:pt>
                <c:pt idx="456" formatCode="0">
                  <c:v>183.71428571428572</c:v>
                </c:pt>
                <c:pt idx="457" formatCode="0">
                  <c:v>183.14285714285714</c:v>
                </c:pt>
                <c:pt idx="458" formatCode="0">
                  <c:v>182.28571428571428</c:v>
                </c:pt>
                <c:pt idx="459" formatCode="0">
                  <c:v>187.57142857142858</c:v>
                </c:pt>
                <c:pt idx="460" formatCode="0">
                  <c:v>186.42857142857142</c:v>
                </c:pt>
                <c:pt idx="461" formatCode="0">
                  <c:v>189.42857142857142</c:v>
                </c:pt>
                <c:pt idx="462" formatCode="0">
                  <c:v>195.85714285714286</c:v>
                </c:pt>
                <c:pt idx="463" formatCode="0">
                  <c:v>203.71428571428572</c:v>
                </c:pt>
                <c:pt idx="464" formatCode="0">
                  <c:v>212.71428571428572</c:v>
                </c:pt>
                <c:pt idx="465" formatCode="0">
                  <c:v>227.14285714285714</c:v>
                </c:pt>
                <c:pt idx="466" formatCode="0">
                  <c:v>243.85714285714286</c:v>
                </c:pt>
                <c:pt idx="467" formatCode="0">
                  <c:v>258.28571428571428</c:v>
                </c:pt>
                <c:pt idx="468" formatCode="0">
                  <c:v>272.71428571428572</c:v>
                </c:pt>
                <c:pt idx="469" formatCode="0">
                  <c:v>287</c:v>
                </c:pt>
                <c:pt idx="470" formatCode="0">
                  <c:v>310.42857142857144</c:v>
                </c:pt>
                <c:pt idx="471" formatCode="0">
                  <c:v>335</c:v>
                </c:pt>
                <c:pt idx="472" formatCode="0">
                  <c:v>360</c:v>
                </c:pt>
                <c:pt idx="473" formatCode="0">
                  <c:v>378.57142857142856</c:v>
                </c:pt>
                <c:pt idx="474" formatCode="0">
                  <c:v>406.14285714285717</c:v>
                </c:pt>
                <c:pt idx="475" formatCode="0">
                  <c:v>426.71428571428572</c:v>
                </c:pt>
                <c:pt idx="476" formatCode="0">
                  <c:v>443.71428571428572</c:v>
                </c:pt>
                <c:pt idx="477" formatCode="0">
                  <c:v>459.71428571428572</c:v>
                </c:pt>
                <c:pt idx="478" formatCode="0">
                  <c:v>487.42857142857144</c:v>
                </c:pt>
                <c:pt idx="479" formatCode="0">
                  <c:v>510.71428571428572</c:v>
                </c:pt>
                <c:pt idx="480" formatCode="0">
                  <c:v>535.71428571428567</c:v>
                </c:pt>
                <c:pt idx="481" formatCode="0">
                  <c:v>560</c:v>
                </c:pt>
                <c:pt idx="482" formatCode="0">
                  <c:v>580.28571428571433</c:v>
                </c:pt>
                <c:pt idx="483" formatCode="0">
                  <c:v>606</c:v>
                </c:pt>
                <c:pt idx="484" formatCode="0">
                  <c:v>634</c:v>
                </c:pt>
                <c:pt idx="485" formatCode="0">
                  <c:v>654.28571428571433</c:v>
                </c:pt>
                <c:pt idx="486" formatCode="0">
                  <c:v>680.57142857142856</c:v>
                </c:pt>
                <c:pt idx="487" formatCode="0">
                  <c:v>688</c:v>
                </c:pt>
                <c:pt idx="488" formatCode="0">
                  <c:v>694</c:v>
                </c:pt>
                <c:pt idx="489" formatCode="0">
                  <c:v>719.25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FBD-4004-8868-C4661D3031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1585040"/>
        <c:axId val="2038661744"/>
      </c:lineChart>
      <c:dateAx>
        <c:axId val="941585040"/>
        <c:scaling>
          <c:orientation val="minMax"/>
          <c:max val="44397"/>
          <c:min val="44228"/>
        </c:scaling>
        <c:delete val="0"/>
        <c:axPos val="b"/>
        <c:numFmt formatCode="d\-mmm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661744"/>
        <c:crosses val="autoZero"/>
        <c:auto val="0"/>
        <c:lblOffset val="100"/>
        <c:baseTimeUnit val="days"/>
        <c:majorUnit val="7"/>
        <c:majorTimeUnit val="days"/>
      </c:dateAx>
      <c:valAx>
        <c:axId val="2038661744"/>
        <c:scaling>
          <c:orientation val="minMax"/>
          <c:max val="2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58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657650538754131E-2"/>
          <c:y val="1.9960841320033826E-2"/>
          <c:w val="0.90062173220978714"/>
          <c:h val="0.84190509917930512"/>
        </c:manualLayout>
      </c:layout>
      <c:barChart>
        <c:barDir val="col"/>
        <c:grouping val="clustered"/>
        <c:varyColors val="0"/>
        <c:ser>
          <c:idx val="0"/>
          <c:order val="0"/>
          <c:tx>
            <c:v>England</c:v>
          </c:tx>
          <c:spPr>
            <a:solidFill>
              <a:schemeClr val="accent1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'Hospital Admissions (UK)'!$A$5:$A$555</c:f>
              <c:numCache>
                <c:formatCode>m/d/yyyy</c:formatCode>
                <c:ptCount val="551"/>
                <c:pt idx="0">
                  <c:v>43908</c:v>
                </c:pt>
                <c:pt idx="1">
                  <c:v>43909</c:v>
                </c:pt>
                <c:pt idx="2">
                  <c:v>43910</c:v>
                </c:pt>
                <c:pt idx="3">
                  <c:v>43911</c:v>
                </c:pt>
                <c:pt idx="4">
                  <c:v>43912</c:v>
                </c:pt>
                <c:pt idx="5">
                  <c:v>43913</c:v>
                </c:pt>
                <c:pt idx="6">
                  <c:v>43914</c:v>
                </c:pt>
                <c:pt idx="7">
                  <c:v>43915</c:v>
                </c:pt>
                <c:pt idx="8">
                  <c:v>43916</c:v>
                </c:pt>
                <c:pt idx="9">
                  <c:v>43917</c:v>
                </c:pt>
                <c:pt idx="10">
                  <c:v>43918</c:v>
                </c:pt>
                <c:pt idx="11">
                  <c:v>43919</c:v>
                </c:pt>
                <c:pt idx="12">
                  <c:v>43920</c:v>
                </c:pt>
                <c:pt idx="13">
                  <c:v>43921</c:v>
                </c:pt>
                <c:pt idx="14">
                  <c:v>43922</c:v>
                </c:pt>
                <c:pt idx="15">
                  <c:v>43923</c:v>
                </c:pt>
                <c:pt idx="16">
                  <c:v>43924</c:v>
                </c:pt>
                <c:pt idx="17">
                  <c:v>43925</c:v>
                </c:pt>
                <c:pt idx="18">
                  <c:v>43926</c:v>
                </c:pt>
                <c:pt idx="19">
                  <c:v>43927</c:v>
                </c:pt>
                <c:pt idx="20">
                  <c:v>43928</c:v>
                </c:pt>
                <c:pt idx="21">
                  <c:v>43929</c:v>
                </c:pt>
                <c:pt idx="22">
                  <c:v>43930</c:v>
                </c:pt>
                <c:pt idx="23">
                  <c:v>43931</c:v>
                </c:pt>
                <c:pt idx="24">
                  <c:v>43932</c:v>
                </c:pt>
                <c:pt idx="25">
                  <c:v>43933</c:v>
                </c:pt>
                <c:pt idx="26">
                  <c:v>43934</c:v>
                </c:pt>
                <c:pt idx="27">
                  <c:v>43935</c:v>
                </c:pt>
                <c:pt idx="28">
                  <c:v>43936</c:v>
                </c:pt>
                <c:pt idx="29">
                  <c:v>43937</c:v>
                </c:pt>
                <c:pt idx="30">
                  <c:v>43938</c:v>
                </c:pt>
                <c:pt idx="31">
                  <c:v>43939</c:v>
                </c:pt>
                <c:pt idx="32">
                  <c:v>43940</c:v>
                </c:pt>
                <c:pt idx="33">
                  <c:v>43941</c:v>
                </c:pt>
                <c:pt idx="34">
                  <c:v>43942</c:v>
                </c:pt>
                <c:pt idx="35">
                  <c:v>43943</c:v>
                </c:pt>
                <c:pt idx="36">
                  <c:v>43944</c:v>
                </c:pt>
                <c:pt idx="37">
                  <c:v>43945</c:v>
                </c:pt>
                <c:pt idx="38">
                  <c:v>43946</c:v>
                </c:pt>
                <c:pt idx="39">
                  <c:v>43947</c:v>
                </c:pt>
                <c:pt idx="40">
                  <c:v>43948</c:v>
                </c:pt>
                <c:pt idx="41">
                  <c:v>43949</c:v>
                </c:pt>
                <c:pt idx="42">
                  <c:v>43950</c:v>
                </c:pt>
                <c:pt idx="43">
                  <c:v>43951</c:v>
                </c:pt>
                <c:pt idx="44">
                  <c:v>43952</c:v>
                </c:pt>
                <c:pt idx="45">
                  <c:v>43953</c:v>
                </c:pt>
                <c:pt idx="46">
                  <c:v>43954</c:v>
                </c:pt>
                <c:pt idx="47">
                  <c:v>43955</c:v>
                </c:pt>
                <c:pt idx="48">
                  <c:v>43956</c:v>
                </c:pt>
                <c:pt idx="49">
                  <c:v>43957</c:v>
                </c:pt>
                <c:pt idx="50">
                  <c:v>43958</c:v>
                </c:pt>
                <c:pt idx="51">
                  <c:v>43959</c:v>
                </c:pt>
                <c:pt idx="52">
                  <c:v>43960</c:v>
                </c:pt>
                <c:pt idx="53">
                  <c:v>43961</c:v>
                </c:pt>
                <c:pt idx="54">
                  <c:v>43962</c:v>
                </c:pt>
                <c:pt idx="55">
                  <c:v>43963</c:v>
                </c:pt>
                <c:pt idx="56">
                  <c:v>43964</c:v>
                </c:pt>
                <c:pt idx="57">
                  <c:v>43965</c:v>
                </c:pt>
                <c:pt idx="58">
                  <c:v>43966</c:v>
                </c:pt>
                <c:pt idx="59">
                  <c:v>43967</c:v>
                </c:pt>
                <c:pt idx="60">
                  <c:v>43968</c:v>
                </c:pt>
                <c:pt idx="61">
                  <c:v>43969</c:v>
                </c:pt>
                <c:pt idx="62">
                  <c:v>43970</c:v>
                </c:pt>
                <c:pt idx="63">
                  <c:v>43971</c:v>
                </c:pt>
                <c:pt idx="64">
                  <c:v>43972</c:v>
                </c:pt>
                <c:pt idx="65">
                  <c:v>43973</c:v>
                </c:pt>
                <c:pt idx="66">
                  <c:v>43974</c:v>
                </c:pt>
                <c:pt idx="67">
                  <c:v>43975</c:v>
                </c:pt>
                <c:pt idx="68">
                  <c:v>43976</c:v>
                </c:pt>
                <c:pt idx="69">
                  <c:v>43977</c:v>
                </c:pt>
                <c:pt idx="70">
                  <c:v>43978</c:v>
                </c:pt>
                <c:pt idx="71">
                  <c:v>43979</c:v>
                </c:pt>
                <c:pt idx="72">
                  <c:v>43980</c:v>
                </c:pt>
                <c:pt idx="73">
                  <c:v>43981</c:v>
                </c:pt>
                <c:pt idx="74">
                  <c:v>43982</c:v>
                </c:pt>
                <c:pt idx="75">
                  <c:v>43983</c:v>
                </c:pt>
                <c:pt idx="76">
                  <c:v>43984</c:v>
                </c:pt>
                <c:pt idx="77">
                  <c:v>43985</c:v>
                </c:pt>
                <c:pt idx="78">
                  <c:v>43986</c:v>
                </c:pt>
                <c:pt idx="79">
                  <c:v>43987</c:v>
                </c:pt>
                <c:pt idx="80">
                  <c:v>43988</c:v>
                </c:pt>
                <c:pt idx="81">
                  <c:v>43989</c:v>
                </c:pt>
                <c:pt idx="82">
                  <c:v>43990</c:v>
                </c:pt>
                <c:pt idx="83">
                  <c:v>43991</c:v>
                </c:pt>
                <c:pt idx="84">
                  <c:v>43992</c:v>
                </c:pt>
                <c:pt idx="85">
                  <c:v>43993</c:v>
                </c:pt>
                <c:pt idx="86">
                  <c:v>43994</c:v>
                </c:pt>
                <c:pt idx="87">
                  <c:v>43995</c:v>
                </c:pt>
                <c:pt idx="88">
                  <c:v>43996</c:v>
                </c:pt>
                <c:pt idx="89">
                  <c:v>43997</c:v>
                </c:pt>
                <c:pt idx="90">
                  <c:v>43998</c:v>
                </c:pt>
                <c:pt idx="91">
                  <c:v>43999</c:v>
                </c:pt>
                <c:pt idx="92">
                  <c:v>44000</c:v>
                </c:pt>
                <c:pt idx="93">
                  <c:v>44001</c:v>
                </c:pt>
                <c:pt idx="94">
                  <c:v>44002</c:v>
                </c:pt>
                <c:pt idx="95">
                  <c:v>44003</c:v>
                </c:pt>
                <c:pt idx="96">
                  <c:v>44004</c:v>
                </c:pt>
                <c:pt idx="97">
                  <c:v>44005</c:v>
                </c:pt>
                <c:pt idx="98">
                  <c:v>44006</c:v>
                </c:pt>
                <c:pt idx="99">
                  <c:v>44007</c:v>
                </c:pt>
                <c:pt idx="100">
                  <c:v>44008</c:v>
                </c:pt>
                <c:pt idx="101">
                  <c:v>44009</c:v>
                </c:pt>
                <c:pt idx="102">
                  <c:v>44010</c:v>
                </c:pt>
                <c:pt idx="103">
                  <c:v>44011</c:v>
                </c:pt>
                <c:pt idx="104">
                  <c:v>44012</c:v>
                </c:pt>
                <c:pt idx="105">
                  <c:v>44013</c:v>
                </c:pt>
                <c:pt idx="106">
                  <c:v>44014</c:v>
                </c:pt>
                <c:pt idx="107">
                  <c:v>44015</c:v>
                </c:pt>
                <c:pt idx="108">
                  <c:v>44016</c:v>
                </c:pt>
                <c:pt idx="109">
                  <c:v>44017</c:v>
                </c:pt>
                <c:pt idx="110">
                  <c:v>44018</c:v>
                </c:pt>
                <c:pt idx="111">
                  <c:v>44019</c:v>
                </c:pt>
                <c:pt idx="112">
                  <c:v>44020</c:v>
                </c:pt>
                <c:pt idx="113">
                  <c:v>44021</c:v>
                </c:pt>
                <c:pt idx="114">
                  <c:v>44022</c:v>
                </c:pt>
                <c:pt idx="115">
                  <c:v>44023</c:v>
                </c:pt>
                <c:pt idx="116">
                  <c:v>44024</c:v>
                </c:pt>
                <c:pt idx="117">
                  <c:v>44025</c:v>
                </c:pt>
                <c:pt idx="118">
                  <c:v>44026</c:v>
                </c:pt>
                <c:pt idx="119">
                  <c:v>44027</c:v>
                </c:pt>
                <c:pt idx="120">
                  <c:v>44028</c:v>
                </c:pt>
                <c:pt idx="121">
                  <c:v>44029</c:v>
                </c:pt>
                <c:pt idx="122">
                  <c:v>44030</c:v>
                </c:pt>
                <c:pt idx="123">
                  <c:v>44031</c:v>
                </c:pt>
                <c:pt idx="124">
                  <c:v>44032</c:v>
                </c:pt>
                <c:pt idx="125">
                  <c:v>44033</c:v>
                </c:pt>
                <c:pt idx="126">
                  <c:v>44034</c:v>
                </c:pt>
                <c:pt idx="127">
                  <c:v>44035</c:v>
                </c:pt>
                <c:pt idx="128">
                  <c:v>44036</c:v>
                </c:pt>
                <c:pt idx="129">
                  <c:v>44037</c:v>
                </c:pt>
                <c:pt idx="130">
                  <c:v>44038</c:v>
                </c:pt>
                <c:pt idx="131">
                  <c:v>44039</c:v>
                </c:pt>
                <c:pt idx="132">
                  <c:v>44040</c:v>
                </c:pt>
                <c:pt idx="133">
                  <c:v>44041</c:v>
                </c:pt>
                <c:pt idx="134">
                  <c:v>44042</c:v>
                </c:pt>
                <c:pt idx="135">
                  <c:v>44043</c:v>
                </c:pt>
                <c:pt idx="136">
                  <c:v>44044</c:v>
                </c:pt>
                <c:pt idx="137">
                  <c:v>44045</c:v>
                </c:pt>
                <c:pt idx="138">
                  <c:v>44046</c:v>
                </c:pt>
                <c:pt idx="139">
                  <c:v>44047</c:v>
                </c:pt>
                <c:pt idx="140">
                  <c:v>44048</c:v>
                </c:pt>
                <c:pt idx="141">
                  <c:v>44049</c:v>
                </c:pt>
                <c:pt idx="142">
                  <c:v>44050</c:v>
                </c:pt>
                <c:pt idx="143">
                  <c:v>44051</c:v>
                </c:pt>
                <c:pt idx="144">
                  <c:v>44052</c:v>
                </c:pt>
                <c:pt idx="145">
                  <c:v>44053</c:v>
                </c:pt>
                <c:pt idx="146">
                  <c:v>44054</c:v>
                </c:pt>
                <c:pt idx="147">
                  <c:v>44055</c:v>
                </c:pt>
                <c:pt idx="148">
                  <c:v>44056</c:v>
                </c:pt>
                <c:pt idx="149">
                  <c:v>44057</c:v>
                </c:pt>
                <c:pt idx="150">
                  <c:v>44058</c:v>
                </c:pt>
                <c:pt idx="151">
                  <c:v>44059</c:v>
                </c:pt>
                <c:pt idx="152">
                  <c:v>44060</c:v>
                </c:pt>
                <c:pt idx="153">
                  <c:v>44061</c:v>
                </c:pt>
                <c:pt idx="154">
                  <c:v>44062</c:v>
                </c:pt>
                <c:pt idx="155">
                  <c:v>44063</c:v>
                </c:pt>
                <c:pt idx="156">
                  <c:v>44064</c:v>
                </c:pt>
                <c:pt idx="157">
                  <c:v>44065</c:v>
                </c:pt>
                <c:pt idx="158">
                  <c:v>44066</c:v>
                </c:pt>
                <c:pt idx="159">
                  <c:v>44067</c:v>
                </c:pt>
                <c:pt idx="160">
                  <c:v>44068</c:v>
                </c:pt>
                <c:pt idx="161">
                  <c:v>44069</c:v>
                </c:pt>
                <c:pt idx="162">
                  <c:v>44070</c:v>
                </c:pt>
                <c:pt idx="163">
                  <c:v>44071</c:v>
                </c:pt>
                <c:pt idx="164">
                  <c:v>44072</c:v>
                </c:pt>
                <c:pt idx="165">
                  <c:v>44073</c:v>
                </c:pt>
                <c:pt idx="166">
                  <c:v>44074</c:v>
                </c:pt>
                <c:pt idx="167">
                  <c:v>44075</c:v>
                </c:pt>
                <c:pt idx="168">
                  <c:v>44076</c:v>
                </c:pt>
                <c:pt idx="169">
                  <c:v>44077</c:v>
                </c:pt>
                <c:pt idx="170">
                  <c:v>44078</c:v>
                </c:pt>
                <c:pt idx="171">
                  <c:v>44079</c:v>
                </c:pt>
                <c:pt idx="172">
                  <c:v>44080</c:v>
                </c:pt>
                <c:pt idx="173">
                  <c:v>44081</c:v>
                </c:pt>
                <c:pt idx="174">
                  <c:v>44082</c:v>
                </c:pt>
                <c:pt idx="175">
                  <c:v>44083</c:v>
                </c:pt>
                <c:pt idx="176">
                  <c:v>44084</c:v>
                </c:pt>
                <c:pt idx="177">
                  <c:v>44085</c:v>
                </c:pt>
                <c:pt idx="178">
                  <c:v>44086</c:v>
                </c:pt>
                <c:pt idx="179">
                  <c:v>44087</c:v>
                </c:pt>
                <c:pt idx="180">
                  <c:v>44088</c:v>
                </c:pt>
                <c:pt idx="181">
                  <c:v>44089</c:v>
                </c:pt>
                <c:pt idx="182">
                  <c:v>44090</c:v>
                </c:pt>
                <c:pt idx="183">
                  <c:v>44091</c:v>
                </c:pt>
                <c:pt idx="184">
                  <c:v>44092</c:v>
                </c:pt>
                <c:pt idx="185">
                  <c:v>44093</c:v>
                </c:pt>
                <c:pt idx="186">
                  <c:v>44094</c:v>
                </c:pt>
                <c:pt idx="187">
                  <c:v>44095</c:v>
                </c:pt>
                <c:pt idx="188">
                  <c:v>44096</c:v>
                </c:pt>
                <c:pt idx="189">
                  <c:v>44097</c:v>
                </c:pt>
                <c:pt idx="190">
                  <c:v>44098</c:v>
                </c:pt>
                <c:pt idx="191">
                  <c:v>44099</c:v>
                </c:pt>
                <c:pt idx="192">
                  <c:v>44100</c:v>
                </c:pt>
                <c:pt idx="193">
                  <c:v>44101</c:v>
                </c:pt>
                <c:pt idx="194">
                  <c:v>44102</c:v>
                </c:pt>
                <c:pt idx="195">
                  <c:v>44103</c:v>
                </c:pt>
                <c:pt idx="196">
                  <c:v>44104</c:v>
                </c:pt>
                <c:pt idx="197">
                  <c:v>44105</c:v>
                </c:pt>
                <c:pt idx="198">
                  <c:v>44106</c:v>
                </c:pt>
                <c:pt idx="199">
                  <c:v>44107</c:v>
                </c:pt>
                <c:pt idx="200">
                  <c:v>44108</c:v>
                </c:pt>
                <c:pt idx="201">
                  <c:v>44109</c:v>
                </c:pt>
                <c:pt idx="202">
                  <c:v>44110</c:v>
                </c:pt>
                <c:pt idx="203">
                  <c:v>44111</c:v>
                </c:pt>
                <c:pt idx="204">
                  <c:v>44112</c:v>
                </c:pt>
                <c:pt idx="205">
                  <c:v>44113</c:v>
                </c:pt>
                <c:pt idx="206">
                  <c:v>44114</c:v>
                </c:pt>
                <c:pt idx="207">
                  <c:v>44115</c:v>
                </c:pt>
                <c:pt idx="208">
                  <c:v>44116</c:v>
                </c:pt>
                <c:pt idx="209">
                  <c:v>44117</c:v>
                </c:pt>
                <c:pt idx="210">
                  <c:v>44118</c:v>
                </c:pt>
                <c:pt idx="211">
                  <c:v>44119</c:v>
                </c:pt>
                <c:pt idx="212">
                  <c:v>44120</c:v>
                </c:pt>
                <c:pt idx="213">
                  <c:v>44121</c:v>
                </c:pt>
                <c:pt idx="214">
                  <c:v>44122</c:v>
                </c:pt>
                <c:pt idx="215">
                  <c:v>44123</c:v>
                </c:pt>
                <c:pt idx="216">
                  <c:v>44124</c:v>
                </c:pt>
                <c:pt idx="217">
                  <c:v>44125</c:v>
                </c:pt>
                <c:pt idx="218">
                  <c:v>44126</c:v>
                </c:pt>
                <c:pt idx="219">
                  <c:v>44127</c:v>
                </c:pt>
                <c:pt idx="220">
                  <c:v>44128</c:v>
                </c:pt>
                <c:pt idx="221">
                  <c:v>44129</c:v>
                </c:pt>
                <c:pt idx="222">
                  <c:v>44130</c:v>
                </c:pt>
                <c:pt idx="223">
                  <c:v>44131</c:v>
                </c:pt>
                <c:pt idx="224">
                  <c:v>44132</c:v>
                </c:pt>
                <c:pt idx="225">
                  <c:v>44133</c:v>
                </c:pt>
                <c:pt idx="226">
                  <c:v>44134</c:v>
                </c:pt>
                <c:pt idx="227">
                  <c:v>44135</c:v>
                </c:pt>
                <c:pt idx="228">
                  <c:v>44136</c:v>
                </c:pt>
                <c:pt idx="229">
                  <c:v>44137</c:v>
                </c:pt>
                <c:pt idx="230">
                  <c:v>44138</c:v>
                </c:pt>
                <c:pt idx="231">
                  <c:v>44139</c:v>
                </c:pt>
                <c:pt idx="232">
                  <c:v>44140</c:v>
                </c:pt>
                <c:pt idx="233">
                  <c:v>44141</c:v>
                </c:pt>
                <c:pt idx="234">
                  <c:v>44142</c:v>
                </c:pt>
                <c:pt idx="235">
                  <c:v>44143</c:v>
                </c:pt>
                <c:pt idx="236">
                  <c:v>44144</c:v>
                </c:pt>
                <c:pt idx="237">
                  <c:v>44145</c:v>
                </c:pt>
                <c:pt idx="238">
                  <c:v>44146</c:v>
                </c:pt>
                <c:pt idx="239">
                  <c:v>44147</c:v>
                </c:pt>
                <c:pt idx="240">
                  <c:v>44148</c:v>
                </c:pt>
                <c:pt idx="241">
                  <c:v>44149</c:v>
                </c:pt>
                <c:pt idx="242">
                  <c:v>44150</c:v>
                </c:pt>
                <c:pt idx="243">
                  <c:v>44151</c:v>
                </c:pt>
                <c:pt idx="244">
                  <c:v>44152</c:v>
                </c:pt>
                <c:pt idx="245">
                  <c:v>44153</c:v>
                </c:pt>
                <c:pt idx="246">
                  <c:v>44154</c:v>
                </c:pt>
                <c:pt idx="247">
                  <c:v>44155</c:v>
                </c:pt>
                <c:pt idx="248">
                  <c:v>44156</c:v>
                </c:pt>
                <c:pt idx="249">
                  <c:v>44157</c:v>
                </c:pt>
                <c:pt idx="250">
                  <c:v>44158</c:v>
                </c:pt>
                <c:pt idx="251">
                  <c:v>44159</c:v>
                </c:pt>
                <c:pt idx="252">
                  <c:v>44160</c:v>
                </c:pt>
                <c:pt idx="253">
                  <c:v>44161</c:v>
                </c:pt>
                <c:pt idx="254">
                  <c:v>44162</c:v>
                </c:pt>
                <c:pt idx="255">
                  <c:v>44163</c:v>
                </c:pt>
                <c:pt idx="256">
                  <c:v>44164</c:v>
                </c:pt>
                <c:pt idx="257">
                  <c:v>44165</c:v>
                </c:pt>
                <c:pt idx="258">
                  <c:v>44166</c:v>
                </c:pt>
                <c:pt idx="259">
                  <c:v>44167</c:v>
                </c:pt>
                <c:pt idx="260">
                  <c:v>44168</c:v>
                </c:pt>
                <c:pt idx="261">
                  <c:v>44169</c:v>
                </c:pt>
                <c:pt idx="262">
                  <c:v>44170</c:v>
                </c:pt>
                <c:pt idx="263">
                  <c:v>44171</c:v>
                </c:pt>
                <c:pt idx="264">
                  <c:v>44172</c:v>
                </c:pt>
                <c:pt idx="265">
                  <c:v>44173</c:v>
                </c:pt>
                <c:pt idx="266">
                  <c:v>44174</c:v>
                </c:pt>
                <c:pt idx="267">
                  <c:v>44175</c:v>
                </c:pt>
                <c:pt idx="268">
                  <c:v>44176</c:v>
                </c:pt>
                <c:pt idx="269">
                  <c:v>44177</c:v>
                </c:pt>
                <c:pt idx="270">
                  <c:v>44178</c:v>
                </c:pt>
                <c:pt idx="271">
                  <c:v>44179</c:v>
                </c:pt>
                <c:pt idx="272">
                  <c:v>44180</c:v>
                </c:pt>
                <c:pt idx="273">
                  <c:v>44181</c:v>
                </c:pt>
                <c:pt idx="274">
                  <c:v>44182</c:v>
                </c:pt>
                <c:pt idx="275">
                  <c:v>44183</c:v>
                </c:pt>
                <c:pt idx="276">
                  <c:v>44184</c:v>
                </c:pt>
                <c:pt idx="277">
                  <c:v>44185</c:v>
                </c:pt>
                <c:pt idx="278">
                  <c:v>44186</c:v>
                </c:pt>
                <c:pt idx="279">
                  <c:v>44187</c:v>
                </c:pt>
                <c:pt idx="280">
                  <c:v>44188</c:v>
                </c:pt>
                <c:pt idx="281">
                  <c:v>44189</c:v>
                </c:pt>
                <c:pt idx="282">
                  <c:v>44190</c:v>
                </c:pt>
                <c:pt idx="283">
                  <c:v>44191</c:v>
                </c:pt>
                <c:pt idx="284">
                  <c:v>44192</c:v>
                </c:pt>
                <c:pt idx="285">
                  <c:v>44193</c:v>
                </c:pt>
                <c:pt idx="286">
                  <c:v>44194</c:v>
                </c:pt>
                <c:pt idx="287">
                  <c:v>44195</c:v>
                </c:pt>
                <c:pt idx="288">
                  <c:v>44196</c:v>
                </c:pt>
                <c:pt idx="289">
                  <c:v>44197</c:v>
                </c:pt>
                <c:pt idx="290">
                  <c:v>44198</c:v>
                </c:pt>
                <c:pt idx="291">
                  <c:v>44199</c:v>
                </c:pt>
                <c:pt idx="292">
                  <c:v>44200</c:v>
                </c:pt>
                <c:pt idx="293">
                  <c:v>44201</c:v>
                </c:pt>
                <c:pt idx="294">
                  <c:v>44202</c:v>
                </c:pt>
                <c:pt idx="295">
                  <c:v>44203</c:v>
                </c:pt>
                <c:pt idx="296">
                  <c:v>44204</c:v>
                </c:pt>
                <c:pt idx="297">
                  <c:v>44205</c:v>
                </c:pt>
                <c:pt idx="298">
                  <c:v>44206</c:v>
                </c:pt>
                <c:pt idx="299">
                  <c:v>44207</c:v>
                </c:pt>
                <c:pt idx="300">
                  <c:v>44208</c:v>
                </c:pt>
                <c:pt idx="301">
                  <c:v>44209</c:v>
                </c:pt>
                <c:pt idx="302">
                  <c:v>44210</c:v>
                </c:pt>
                <c:pt idx="303">
                  <c:v>44211</c:v>
                </c:pt>
                <c:pt idx="304">
                  <c:v>44212</c:v>
                </c:pt>
                <c:pt idx="305">
                  <c:v>44213</c:v>
                </c:pt>
                <c:pt idx="306">
                  <c:v>44214</c:v>
                </c:pt>
                <c:pt idx="307">
                  <c:v>44215</c:v>
                </c:pt>
                <c:pt idx="308">
                  <c:v>44216</c:v>
                </c:pt>
                <c:pt idx="309">
                  <c:v>44217</c:v>
                </c:pt>
                <c:pt idx="310">
                  <c:v>44218</c:v>
                </c:pt>
                <c:pt idx="311">
                  <c:v>44219</c:v>
                </c:pt>
                <c:pt idx="312">
                  <c:v>44220</c:v>
                </c:pt>
                <c:pt idx="313">
                  <c:v>44221</c:v>
                </c:pt>
                <c:pt idx="314">
                  <c:v>44222</c:v>
                </c:pt>
                <c:pt idx="315">
                  <c:v>44223</c:v>
                </c:pt>
                <c:pt idx="316">
                  <c:v>44224</c:v>
                </c:pt>
                <c:pt idx="317">
                  <c:v>44225</c:v>
                </c:pt>
                <c:pt idx="318">
                  <c:v>44226</c:v>
                </c:pt>
                <c:pt idx="319">
                  <c:v>44227</c:v>
                </c:pt>
                <c:pt idx="320">
                  <c:v>44228</c:v>
                </c:pt>
                <c:pt idx="321">
                  <c:v>44229</c:v>
                </c:pt>
                <c:pt idx="322">
                  <c:v>44230</c:v>
                </c:pt>
                <c:pt idx="323">
                  <c:v>44231</c:v>
                </c:pt>
                <c:pt idx="324">
                  <c:v>44232</c:v>
                </c:pt>
                <c:pt idx="325">
                  <c:v>44233</c:v>
                </c:pt>
                <c:pt idx="326">
                  <c:v>44234</c:v>
                </c:pt>
                <c:pt idx="327">
                  <c:v>44235</c:v>
                </c:pt>
                <c:pt idx="328">
                  <c:v>44236</c:v>
                </c:pt>
                <c:pt idx="329">
                  <c:v>44237</c:v>
                </c:pt>
                <c:pt idx="330">
                  <c:v>44238</c:v>
                </c:pt>
                <c:pt idx="331">
                  <c:v>44239</c:v>
                </c:pt>
                <c:pt idx="332">
                  <c:v>44240</c:v>
                </c:pt>
                <c:pt idx="333">
                  <c:v>44241</c:v>
                </c:pt>
                <c:pt idx="334">
                  <c:v>44242</c:v>
                </c:pt>
                <c:pt idx="335">
                  <c:v>44243</c:v>
                </c:pt>
                <c:pt idx="336">
                  <c:v>44244</c:v>
                </c:pt>
                <c:pt idx="337">
                  <c:v>44245</c:v>
                </c:pt>
                <c:pt idx="338">
                  <c:v>44246</c:v>
                </c:pt>
                <c:pt idx="339">
                  <c:v>44247</c:v>
                </c:pt>
                <c:pt idx="340">
                  <c:v>44248</c:v>
                </c:pt>
                <c:pt idx="341">
                  <c:v>44249</c:v>
                </c:pt>
                <c:pt idx="342">
                  <c:v>44250</c:v>
                </c:pt>
                <c:pt idx="343">
                  <c:v>44251</c:v>
                </c:pt>
                <c:pt idx="344">
                  <c:v>44252</c:v>
                </c:pt>
                <c:pt idx="345">
                  <c:v>44253</c:v>
                </c:pt>
                <c:pt idx="346">
                  <c:v>44254</c:v>
                </c:pt>
                <c:pt idx="347">
                  <c:v>44255</c:v>
                </c:pt>
                <c:pt idx="348">
                  <c:v>44256</c:v>
                </c:pt>
                <c:pt idx="349">
                  <c:v>44257</c:v>
                </c:pt>
                <c:pt idx="350">
                  <c:v>44258</c:v>
                </c:pt>
                <c:pt idx="351">
                  <c:v>44259</c:v>
                </c:pt>
                <c:pt idx="352">
                  <c:v>44260</c:v>
                </c:pt>
                <c:pt idx="353">
                  <c:v>44261</c:v>
                </c:pt>
                <c:pt idx="354">
                  <c:v>44262</c:v>
                </c:pt>
                <c:pt idx="355">
                  <c:v>44263</c:v>
                </c:pt>
                <c:pt idx="356">
                  <c:v>44264</c:v>
                </c:pt>
                <c:pt idx="357">
                  <c:v>44265</c:v>
                </c:pt>
                <c:pt idx="358">
                  <c:v>44266</c:v>
                </c:pt>
                <c:pt idx="359">
                  <c:v>44267</c:v>
                </c:pt>
                <c:pt idx="360">
                  <c:v>44268</c:v>
                </c:pt>
                <c:pt idx="361">
                  <c:v>44269</c:v>
                </c:pt>
                <c:pt idx="362">
                  <c:v>44270</c:v>
                </c:pt>
                <c:pt idx="363">
                  <c:v>44271</c:v>
                </c:pt>
                <c:pt idx="364">
                  <c:v>44272</c:v>
                </c:pt>
                <c:pt idx="365">
                  <c:v>44273</c:v>
                </c:pt>
                <c:pt idx="366">
                  <c:v>44274</c:v>
                </c:pt>
                <c:pt idx="367">
                  <c:v>44275</c:v>
                </c:pt>
                <c:pt idx="368">
                  <c:v>44276</c:v>
                </c:pt>
                <c:pt idx="369">
                  <c:v>44277</c:v>
                </c:pt>
                <c:pt idx="370">
                  <c:v>44278</c:v>
                </c:pt>
                <c:pt idx="371">
                  <c:v>44279</c:v>
                </c:pt>
                <c:pt idx="372">
                  <c:v>44280</c:v>
                </c:pt>
                <c:pt idx="373">
                  <c:v>44281</c:v>
                </c:pt>
                <c:pt idx="374">
                  <c:v>44282</c:v>
                </c:pt>
                <c:pt idx="375">
                  <c:v>44283</c:v>
                </c:pt>
                <c:pt idx="376">
                  <c:v>44284</c:v>
                </c:pt>
                <c:pt idx="377">
                  <c:v>44285</c:v>
                </c:pt>
                <c:pt idx="378">
                  <c:v>44286</c:v>
                </c:pt>
                <c:pt idx="379">
                  <c:v>44287</c:v>
                </c:pt>
                <c:pt idx="380">
                  <c:v>44288</c:v>
                </c:pt>
                <c:pt idx="381">
                  <c:v>44289</c:v>
                </c:pt>
                <c:pt idx="382">
                  <c:v>44290</c:v>
                </c:pt>
                <c:pt idx="383">
                  <c:v>44291</c:v>
                </c:pt>
                <c:pt idx="384">
                  <c:v>44292</c:v>
                </c:pt>
                <c:pt idx="385">
                  <c:v>44293</c:v>
                </c:pt>
                <c:pt idx="386">
                  <c:v>44294</c:v>
                </c:pt>
                <c:pt idx="387">
                  <c:v>44295</c:v>
                </c:pt>
                <c:pt idx="388">
                  <c:v>44296</c:v>
                </c:pt>
                <c:pt idx="389">
                  <c:v>44297</c:v>
                </c:pt>
                <c:pt idx="390">
                  <c:v>44298</c:v>
                </c:pt>
                <c:pt idx="391">
                  <c:v>44299</c:v>
                </c:pt>
                <c:pt idx="392">
                  <c:v>44300</c:v>
                </c:pt>
                <c:pt idx="393">
                  <c:v>44301</c:v>
                </c:pt>
                <c:pt idx="394">
                  <c:v>44302</c:v>
                </c:pt>
                <c:pt idx="395">
                  <c:v>44303</c:v>
                </c:pt>
                <c:pt idx="396">
                  <c:v>44304</c:v>
                </c:pt>
                <c:pt idx="397">
                  <c:v>44305</c:v>
                </c:pt>
                <c:pt idx="398">
                  <c:v>44306</c:v>
                </c:pt>
                <c:pt idx="399">
                  <c:v>44307</c:v>
                </c:pt>
                <c:pt idx="400">
                  <c:v>44308</c:v>
                </c:pt>
                <c:pt idx="401">
                  <c:v>44309</c:v>
                </c:pt>
                <c:pt idx="402">
                  <c:v>44310</c:v>
                </c:pt>
                <c:pt idx="403">
                  <c:v>44311</c:v>
                </c:pt>
                <c:pt idx="404">
                  <c:v>44312</c:v>
                </c:pt>
                <c:pt idx="405">
                  <c:v>44313</c:v>
                </c:pt>
                <c:pt idx="406">
                  <c:v>44314</c:v>
                </c:pt>
                <c:pt idx="407">
                  <c:v>44315</c:v>
                </c:pt>
                <c:pt idx="408">
                  <c:v>44316</c:v>
                </c:pt>
                <c:pt idx="409">
                  <c:v>44317</c:v>
                </c:pt>
                <c:pt idx="410">
                  <c:v>44318</c:v>
                </c:pt>
                <c:pt idx="411">
                  <c:v>44319</c:v>
                </c:pt>
                <c:pt idx="412">
                  <c:v>44320</c:v>
                </c:pt>
                <c:pt idx="413">
                  <c:v>44321</c:v>
                </c:pt>
                <c:pt idx="414">
                  <c:v>44322</c:v>
                </c:pt>
                <c:pt idx="415">
                  <c:v>44323</c:v>
                </c:pt>
                <c:pt idx="416">
                  <c:v>44324</c:v>
                </c:pt>
                <c:pt idx="417">
                  <c:v>44325</c:v>
                </c:pt>
                <c:pt idx="418">
                  <c:v>44326</c:v>
                </c:pt>
                <c:pt idx="419">
                  <c:v>44327</c:v>
                </c:pt>
                <c:pt idx="420">
                  <c:v>44328</c:v>
                </c:pt>
                <c:pt idx="421">
                  <c:v>44329</c:v>
                </c:pt>
                <c:pt idx="422">
                  <c:v>44330</c:v>
                </c:pt>
                <c:pt idx="423">
                  <c:v>44331</c:v>
                </c:pt>
                <c:pt idx="424">
                  <c:v>44332</c:v>
                </c:pt>
                <c:pt idx="425">
                  <c:v>44333</c:v>
                </c:pt>
                <c:pt idx="426">
                  <c:v>44334</c:v>
                </c:pt>
                <c:pt idx="427">
                  <c:v>44335</c:v>
                </c:pt>
                <c:pt idx="428">
                  <c:v>44336</c:v>
                </c:pt>
                <c:pt idx="429">
                  <c:v>44337</c:v>
                </c:pt>
                <c:pt idx="430">
                  <c:v>44338</c:v>
                </c:pt>
                <c:pt idx="431">
                  <c:v>44339</c:v>
                </c:pt>
                <c:pt idx="432">
                  <c:v>44340</c:v>
                </c:pt>
                <c:pt idx="433">
                  <c:v>44341</c:v>
                </c:pt>
                <c:pt idx="434">
                  <c:v>44342</c:v>
                </c:pt>
                <c:pt idx="435">
                  <c:v>44343</c:v>
                </c:pt>
                <c:pt idx="436">
                  <c:v>44344</c:v>
                </c:pt>
                <c:pt idx="437">
                  <c:v>44345</c:v>
                </c:pt>
                <c:pt idx="438">
                  <c:v>44346</c:v>
                </c:pt>
                <c:pt idx="439">
                  <c:v>44347</c:v>
                </c:pt>
                <c:pt idx="440">
                  <c:v>44348</c:v>
                </c:pt>
                <c:pt idx="441">
                  <c:v>44349</c:v>
                </c:pt>
                <c:pt idx="442">
                  <c:v>44350</c:v>
                </c:pt>
                <c:pt idx="443">
                  <c:v>44351</c:v>
                </c:pt>
                <c:pt idx="444">
                  <c:v>44352</c:v>
                </c:pt>
                <c:pt idx="445">
                  <c:v>44353</c:v>
                </c:pt>
                <c:pt idx="446">
                  <c:v>44354</c:v>
                </c:pt>
                <c:pt idx="447">
                  <c:v>44355</c:v>
                </c:pt>
                <c:pt idx="448">
                  <c:v>44356</c:v>
                </c:pt>
                <c:pt idx="449">
                  <c:v>44357</c:v>
                </c:pt>
                <c:pt idx="450">
                  <c:v>44358</c:v>
                </c:pt>
                <c:pt idx="451">
                  <c:v>44359</c:v>
                </c:pt>
                <c:pt idx="452">
                  <c:v>44360</c:v>
                </c:pt>
                <c:pt idx="453">
                  <c:v>44361</c:v>
                </c:pt>
                <c:pt idx="454">
                  <c:v>44362</c:v>
                </c:pt>
                <c:pt idx="455">
                  <c:v>44363</c:v>
                </c:pt>
                <c:pt idx="456">
                  <c:v>44364</c:v>
                </c:pt>
                <c:pt idx="457">
                  <c:v>44365</c:v>
                </c:pt>
                <c:pt idx="458">
                  <c:v>44366</c:v>
                </c:pt>
                <c:pt idx="459">
                  <c:v>44367</c:v>
                </c:pt>
                <c:pt idx="460">
                  <c:v>44368</c:v>
                </c:pt>
                <c:pt idx="461">
                  <c:v>44369</c:v>
                </c:pt>
                <c:pt idx="462">
                  <c:v>44370</c:v>
                </c:pt>
                <c:pt idx="463">
                  <c:v>44371</c:v>
                </c:pt>
                <c:pt idx="464">
                  <c:v>44372</c:v>
                </c:pt>
                <c:pt idx="465">
                  <c:v>44373</c:v>
                </c:pt>
                <c:pt idx="466">
                  <c:v>44374</c:v>
                </c:pt>
                <c:pt idx="467">
                  <c:v>44375</c:v>
                </c:pt>
                <c:pt idx="468">
                  <c:v>44376</c:v>
                </c:pt>
                <c:pt idx="469">
                  <c:v>44377</c:v>
                </c:pt>
                <c:pt idx="470">
                  <c:v>44378</c:v>
                </c:pt>
                <c:pt idx="471">
                  <c:v>44379</c:v>
                </c:pt>
                <c:pt idx="472">
                  <c:v>44380</c:v>
                </c:pt>
                <c:pt idx="473">
                  <c:v>44381</c:v>
                </c:pt>
                <c:pt idx="474">
                  <c:v>44382</c:v>
                </c:pt>
                <c:pt idx="475">
                  <c:v>44383</c:v>
                </c:pt>
                <c:pt idx="476">
                  <c:v>44384</c:v>
                </c:pt>
                <c:pt idx="477">
                  <c:v>44385</c:v>
                </c:pt>
                <c:pt idx="478">
                  <c:v>44386</c:v>
                </c:pt>
                <c:pt idx="479">
                  <c:v>44387</c:v>
                </c:pt>
                <c:pt idx="480">
                  <c:v>44388</c:v>
                </c:pt>
                <c:pt idx="481">
                  <c:v>44389</c:v>
                </c:pt>
                <c:pt idx="482">
                  <c:v>44390</c:v>
                </c:pt>
                <c:pt idx="483">
                  <c:v>44391</c:v>
                </c:pt>
                <c:pt idx="484">
                  <c:v>44392</c:v>
                </c:pt>
                <c:pt idx="485">
                  <c:v>44393</c:v>
                </c:pt>
                <c:pt idx="486">
                  <c:v>44394</c:v>
                </c:pt>
                <c:pt idx="487">
                  <c:v>44395</c:v>
                </c:pt>
                <c:pt idx="488">
                  <c:v>44396</c:v>
                </c:pt>
                <c:pt idx="489">
                  <c:v>44397</c:v>
                </c:pt>
                <c:pt idx="490">
                  <c:v>44398</c:v>
                </c:pt>
                <c:pt idx="491">
                  <c:v>44399</c:v>
                </c:pt>
                <c:pt idx="492">
                  <c:v>44400</c:v>
                </c:pt>
                <c:pt idx="493">
                  <c:v>44401</c:v>
                </c:pt>
                <c:pt idx="494">
                  <c:v>44402</c:v>
                </c:pt>
                <c:pt idx="495">
                  <c:v>44403</c:v>
                </c:pt>
                <c:pt idx="496">
                  <c:v>44404</c:v>
                </c:pt>
                <c:pt idx="497">
                  <c:v>44405</c:v>
                </c:pt>
                <c:pt idx="498">
                  <c:v>44406</c:v>
                </c:pt>
                <c:pt idx="499">
                  <c:v>44407</c:v>
                </c:pt>
                <c:pt idx="500">
                  <c:v>44408</c:v>
                </c:pt>
                <c:pt idx="501">
                  <c:v>44409</c:v>
                </c:pt>
                <c:pt idx="502">
                  <c:v>44410</c:v>
                </c:pt>
              </c:numCache>
            </c:numRef>
          </c:cat>
          <c:val>
            <c:numRef>
              <c:f>'Hospital Admissions (UK)'!$F$5:$F$555</c:f>
              <c:numCache>
                <c:formatCode>General</c:formatCode>
                <c:ptCount val="551"/>
                <c:pt idx="0">
                  <c:v>43</c:v>
                </c:pt>
                <c:pt idx="1">
                  <c:v>41</c:v>
                </c:pt>
                <c:pt idx="2">
                  <c:v>71</c:v>
                </c:pt>
                <c:pt idx="3">
                  <c:v>62</c:v>
                </c:pt>
                <c:pt idx="4">
                  <c:v>51</c:v>
                </c:pt>
                <c:pt idx="5">
                  <c:v>95</c:v>
                </c:pt>
                <c:pt idx="6">
                  <c:v>98</c:v>
                </c:pt>
                <c:pt idx="7">
                  <c:v>123</c:v>
                </c:pt>
                <c:pt idx="8">
                  <c:v>155</c:v>
                </c:pt>
                <c:pt idx="9">
                  <c:v>149</c:v>
                </c:pt>
                <c:pt idx="10">
                  <c:v>155</c:v>
                </c:pt>
                <c:pt idx="11">
                  <c:v>136</c:v>
                </c:pt>
                <c:pt idx="12">
                  <c:v>191</c:v>
                </c:pt>
                <c:pt idx="13">
                  <c:v>184</c:v>
                </c:pt>
                <c:pt idx="14">
                  <c:v>214</c:v>
                </c:pt>
                <c:pt idx="15">
                  <c:v>170</c:v>
                </c:pt>
                <c:pt idx="16">
                  <c:v>212</c:v>
                </c:pt>
                <c:pt idx="17">
                  <c:v>153</c:v>
                </c:pt>
                <c:pt idx="18">
                  <c:v>162</c:v>
                </c:pt>
                <c:pt idx="19">
                  <c:v>202</c:v>
                </c:pt>
                <c:pt idx="20">
                  <c:v>170</c:v>
                </c:pt>
                <c:pt idx="21">
                  <c:v>158</c:v>
                </c:pt>
                <c:pt idx="22">
                  <c:v>129</c:v>
                </c:pt>
                <c:pt idx="23">
                  <c:v>118</c:v>
                </c:pt>
                <c:pt idx="24">
                  <c:v>79</c:v>
                </c:pt>
                <c:pt idx="25">
                  <c:v>85</c:v>
                </c:pt>
                <c:pt idx="26">
                  <c:v>102</c:v>
                </c:pt>
                <c:pt idx="27">
                  <c:v>101</c:v>
                </c:pt>
                <c:pt idx="28">
                  <c:v>98</c:v>
                </c:pt>
                <c:pt idx="29">
                  <c:v>97</c:v>
                </c:pt>
                <c:pt idx="30">
                  <c:v>108</c:v>
                </c:pt>
                <c:pt idx="31">
                  <c:v>73</c:v>
                </c:pt>
                <c:pt idx="32">
                  <c:v>58</c:v>
                </c:pt>
                <c:pt idx="33">
                  <c:v>68</c:v>
                </c:pt>
                <c:pt idx="34">
                  <c:v>70</c:v>
                </c:pt>
                <c:pt idx="35">
                  <c:v>63</c:v>
                </c:pt>
                <c:pt idx="36">
                  <c:v>67</c:v>
                </c:pt>
                <c:pt idx="37">
                  <c:v>91</c:v>
                </c:pt>
                <c:pt idx="38">
                  <c:v>44</c:v>
                </c:pt>
                <c:pt idx="39">
                  <c:v>39</c:v>
                </c:pt>
                <c:pt idx="40">
                  <c:v>76</c:v>
                </c:pt>
                <c:pt idx="41">
                  <c:v>71</c:v>
                </c:pt>
                <c:pt idx="42">
                  <c:v>49</c:v>
                </c:pt>
                <c:pt idx="43">
                  <c:v>56</c:v>
                </c:pt>
                <c:pt idx="44">
                  <c:v>55</c:v>
                </c:pt>
                <c:pt idx="45">
                  <c:v>46</c:v>
                </c:pt>
                <c:pt idx="46">
                  <c:v>40</c:v>
                </c:pt>
                <c:pt idx="47">
                  <c:v>53</c:v>
                </c:pt>
                <c:pt idx="48">
                  <c:v>40</c:v>
                </c:pt>
                <c:pt idx="49">
                  <c:v>46</c:v>
                </c:pt>
                <c:pt idx="50">
                  <c:v>35</c:v>
                </c:pt>
                <c:pt idx="51">
                  <c:v>33</c:v>
                </c:pt>
                <c:pt idx="52">
                  <c:v>20</c:v>
                </c:pt>
                <c:pt idx="53">
                  <c:v>27</c:v>
                </c:pt>
                <c:pt idx="54">
                  <c:v>33</c:v>
                </c:pt>
                <c:pt idx="55">
                  <c:v>37</c:v>
                </c:pt>
                <c:pt idx="56">
                  <c:v>27</c:v>
                </c:pt>
                <c:pt idx="57">
                  <c:v>28</c:v>
                </c:pt>
                <c:pt idx="58">
                  <c:v>34</c:v>
                </c:pt>
                <c:pt idx="59">
                  <c:v>18</c:v>
                </c:pt>
                <c:pt idx="60">
                  <c:v>9</c:v>
                </c:pt>
                <c:pt idx="61">
                  <c:v>27</c:v>
                </c:pt>
                <c:pt idx="62">
                  <c:v>14</c:v>
                </c:pt>
                <c:pt idx="63">
                  <c:v>19</c:v>
                </c:pt>
                <c:pt idx="64">
                  <c:v>13</c:v>
                </c:pt>
                <c:pt idx="65">
                  <c:v>15</c:v>
                </c:pt>
                <c:pt idx="66">
                  <c:v>14</c:v>
                </c:pt>
                <c:pt idx="67">
                  <c:v>8</c:v>
                </c:pt>
                <c:pt idx="68">
                  <c:v>13</c:v>
                </c:pt>
                <c:pt idx="69">
                  <c:v>14</c:v>
                </c:pt>
                <c:pt idx="70">
                  <c:v>11</c:v>
                </c:pt>
                <c:pt idx="71">
                  <c:v>6</c:v>
                </c:pt>
                <c:pt idx="72">
                  <c:v>10</c:v>
                </c:pt>
                <c:pt idx="73">
                  <c:v>4</c:v>
                </c:pt>
                <c:pt idx="74">
                  <c:v>10</c:v>
                </c:pt>
                <c:pt idx="75">
                  <c:v>6</c:v>
                </c:pt>
                <c:pt idx="76">
                  <c:v>5</c:v>
                </c:pt>
                <c:pt idx="77">
                  <c:v>8</c:v>
                </c:pt>
                <c:pt idx="78">
                  <c:v>7</c:v>
                </c:pt>
                <c:pt idx="79">
                  <c:v>11</c:v>
                </c:pt>
                <c:pt idx="80">
                  <c:v>5</c:v>
                </c:pt>
                <c:pt idx="81">
                  <c:v>8</c:v>
                </c:pt>
                <c:pt idx="82">
                  <c:v>3</c:v>
                </c:pt>
                <c:pt idx="83">
                  <c:v>5</c:v>
                </c:pt>
                <c:pt idx="84">
                  <c:v>9</c:v>
                </c:pt>
                <c:pt idx="85">
                  <c:v>7</c:v>
                </c:pt>
                <c:pt idx="86">
                  <c:v>2</c:v>
                </c:pt>
                <c:pt idx="87">
                  <c:v>4</c:v>
                </c:pt>
                <c:pt idx="88">
                  <c:v>6</c:v>
                </c:pt>
                <c:pt idx="89">
                  <c:v>6</c:v>
                </c:pt>
                <c:pt idx="90">
                  <c:v>6</c:v>
                </c:pt>
                <c:pt idx="91">
                  <c:v>6</c:v>
                </c:pt>
                <c:pt idx="92">
                  <c:v>4</c:v>
                </c:pt>
                <c:pt idx="93">
                  <c:v>4</c:v>
                </c:pt>
                <c:pt idx="94">
                  <c:v>2</c:v>
                </c:pt>
                <c:pt idx="95">
                  <c:v>1</c:v>
                </c:pt>
                <c:pt idx="96">
                  <c:v>7</c:v>
                </c:pt>
                <c:pt idx="97">
                  <c:v>6</c:v>
                </c:pt>
                <c:pt idx="98">
                  <c:v>4</c:v>
                </c:pt>
                <c:pt idx="99">
                  <c:v>2</c:v>
                </c:pt>
                <c:pt idx="100">
                  <c:v>1</c:v>
                </c:pt>
                <c:pt idx="101">
                  <c:v>4</c:v>
                </c:pt>
                <c:pt idx="102">
                  <c:v>3</c:v>
                </c:pt>
                <c:pt idx="103">
                  <c:v>2</c:v>
                </c:pt>
                <c:pt idx="104">
                  <c:v>0</c:v>
                </c:pt>
                <c:pt idx="105">
                  <c:v>2</c:v>
                </c:pt>
                <c:pt idx="106">
                  <c:v>2</c:v>
                </c:pt>
                <c:pt idx="107">
                  <c:v>2</c:v>
                </c:pt>
                <c:pt idx="108">
                  <c:v>1</c:v>
                </c:pt>
                <c:pt idx="109">
                  <c:v>2</c:v>
                </c:pt>
                <c:pt idx="110">
                  <c:v>3</c:v>
                </c:pt>
                <c:pt idx="111">
                  <c:v>2</c:v>
                </c:pt>
                <c:pt idx="112">
                  <c:v>1</c:v>
                </c:pt>
                <c:pt idx="113">
                  <c:v>0</c:v>
                </c:pt>
                <c:pt idx="114">
                  <c:v>4</c:v>
                </c:pt>
                <c:pt idx="115">
                  <c:v>3</c:v>
                </c:pt>
                <c:pt idx="116">
                  <c:v>1</c:v>
                </c:pt>
                <c:pt idx="117">
                  <c:v>1</c:v>
                </c:pt>
                <c:pt idx="118">
                  <c:v>1</c:v>
                </c:pt>
                <c:pt idx="119">
                  <c:v>1</c:v>
                </c:pt>
                <c:pt idx="120">
                  <c:v>2</c:v>
                </c:pt>
                <c:pt idx="121">
                  <c:v>2</c:v>
                </c:pt>
                <c:pt idx="122">
                  <c:v>1</c:v>
                </c:pt>
                <c:pt idx="123">
                  <c:v>2</c:v>
                </c:pt>
                <c:pt idx="124">
                  <c:v>0</c:v>
                </c:pt>
                <c:pt idx="125">
                  <c:v>1</c:v>
                </c:pt>
                <c:pt idx="126">
                  <c:v>2</c:v>
                </c:pt>
                <c:pt idx="127">
                  <c:v>3</c:v>
                </c:pt>
                <c:pt idx="128">
                  <c:v>1</c:v>
                </c:pt>
                <c:pt idx="129">
                  <c:v>4</c:v>
                </c:pt>
                <c:pt idx="130">
                  <c:v>0</c:v>
                </c:pt>
                <c:pt idx="131">
                  <c:v>3</c:v>
                </c:pt>
                <c:pt idx="132">
                  <c:v>0</c:v>
                </c:pt>
                <c:pt idx="133">
                  <c:v>4</c:v>
                </c:pt>
                <c:pt idx="134">
                  <c:v>3</c:v>
                </c:pt>
                <c:pt idx="135">
                  <c:v>3</c:v>
                </c:pt>
                <c:pt idx="136">
                  <c:v>1</c:v>
                </c:pt>
                <c:pt idx="137">
                  <c:v>0</c:v>
                </c:pt>
                <c:pt idx="138">
                  <c:v>4</c:v>
                </c:pt>
                <c:pt idx="139">
                  <c:v>4</c:v>
                </c:pt>
                <c:pt idx="140">
                  <c:v>5</c:v>
                </c:pt>
                <c:pt idx="141">
                  <c:v>2</c:v>
                </c:pt>
                <c:pt idx="142">
                  <c:v>3</c:v>
                </c:pt>
                <c:pt idx="143">
                  <c:v>3</c:v>
                </c:pt>
                <c:pt idx="144">
                  <c:v>0</c:v>
                </c:pt>
                <c:pt idx="145">
                  <c:v>5</c:v>
                </c:pt>
                <c:pt idx="146">
                  <c:v>2</c:v>
                </c:pt>
                <c:pt idx="147">
                  <c:v>2</c:v>
                </c:pt>
                <c:pt idx="148">
                  <c:v>3</c:v>
                </c:pt>
                <c:pt idx="149">
                  <c:v>6</c:v>
                </c:pt>
                <c:pt idx="150">
                  <c:v>7</c:v>
                </c:pt>
                <c:pt idx="151">
                  <c:v>2</c:v>
                </c:pt>
                <c:pt idx="152">
                  <c:v>7</c:v>
                </c:pt>
                <c:pt idx="153">
                  <c:v>5</c:v>
                </c:pt>
                <c:pt idx="154">
                  <c:v>6</c:v>
                </c:pt>
                <c:pt idx="155">
                  <c:v>8</c:v>
                </c:pt>
                <c:pt idx="156">
                  <c:v>4</c:v>
                </c:pt>
                <c:pt idx="157">
                  <c:v>5</c:v>
                </c:pt>
                <c:pt idx="158">
                  <c:v>1</c:v>
                </c:pt>
                <c:pt idx="159">
                  <c:v>9</c:v>
                </c:pt>
                <c:pt idx="160">
                  <c:v>11</c:v>
                </c:pt>
                <c:pt idx="161">
                  <c:v>11</c:v>
                </c:pt>
                <c:pt idx="162">
                  <c:v>9</c:v>
                </c:pt>
                <c:pt idx="163">
                  <c:v>5</c:v>
                </c:pt>
                <c:pt idx="164">
                  <c:v>3</c:v>
                </c:pt>
                <c:pt idx="165">
                  <c:v>3</c:v>
                </c:pt>
                <c:pt idx="166">
                  <c:v>5</c:v>
                </c:pt>
                <c:pt idx="167">
                  <c:v>3</c:v>
                </c:pt>
                <c:pt idx="168">
                  <c:v>8</c:v>
                </c:pt>
                <c:pt idx="169">
                  <c:v>3</c:v>
                </c:pt>
                <c:pt idx="170">
                  <c:v>15</c:v>
                </c:pt>
                <c:pt idx="171">
                  <c:v>8</c:v>
                </c:pt>
                <c:pt idx="172">
                  <c:v>8</c:v>
                </c:pt>
                <c:pt idx="173">
                  <c:v>11</c:v>
                </c:pt>
                <c:pt idx="174">
                  <c:v>11</c:v>
                </c:pt>
                <c:pt idx="175">
                  <c:v>7</c:v>
                </c:pt>
                <c:pt idx="176">
                  <c:v>19</c:v>
                </c:pt>
                <c:pt idx="177">
                  <c:v>19</c:v>
                </c:pt>
                <c:pt idx="178">
                  <c:v>14</c:v>
                </c:pt>
                <c:pt idx="179">
                  <c:v>12</c:v>
                </c:pt>
                <c:pt idx="180">
                  <c:v>16</c:v>
                </c:pt>
                <c:pt idx="181">
                  <c:v>19</c:v>
                </c:pt>
                <c:pt idx="182">
                  <c:v>34</c:v>
                </c:pt>
                <c:pt idx="183">
                  <c:v>18</c:v>
                </c:pt>
                <c:pt idx="184">
                  <c:v>13</c:v>
                </c:pt>
                <c:pt idx="185">
                  <c:v>18</c:v>
                </c:pt>
                <c:pt idx="186">
                  <c:v>18</c:v>
                </c:pt>
                <c:pt idx="187">
                  <c:v>24</c:v>
                </c:pt>
                <c:pt idx="188">
                  <c:v>32</c:v>
                </c:pt>
                <c:pt idx="189">
                  <c:v>25</c:v>
                </c:pt>
                <c:pt idx="190">
                  <c:v>32</c:v>
                </c:pt>
                <c:pt idx="191">
                  <c:v>36</c:v>
                </c:pt>
                <c:pt idx="192">
                  <c:v>34</c:v>
                </c:pt>
                <c:pt idx="193">
                  <c:v>31</c:v>
                </c:pt>
                <c:pt idx="194">
                  <c:v>43</c:v>
                </c:pt>
                <c:pt idx="195">
                  <c:v>30</c:v>
                </c:pt>
                <c:pt idx="196">
                  <c:v>47</c:v>
                </c:pt>
                <c:pt idx="197">
                  <c:v>60</c:v>
                </c:pt>
                <c:pt idx="198">
                  <c:v>53</c:v>
                </c:pt>
                <c:pt idx="199">
                  <c:v>44</c:v>
                </c:pt>
                <c:pt idx="200">
                  <c:v>41</c:v>
                </c:pt>
                <c:pt idx="201">
                  <c:v>67</c:v>
                </c:pt>
                <c:pt idx="202">
                  <c:v>91</c:v>
                </c:pt>
                <c:pt idx="203">
                  <c:v>79</c:v>
                </c:pt>
                <c:pt idx="204">
                  <c:v>92</c:v>
                </c:pt>
                <c:pt idx="205">
                  <c:v>76</c:v>
                </c:pt>
                <c:pt idx="206">
                  <c:v>72</c:v>
                </c:pt>
                <c:pt idx="207">
                  <c:v>79</c:v>
                </c:pt>
                <c:pt idx="208">
                  <c:v>102</c:v>
                </c:pt>
                <c:pt idx="209">
                  <c:v>116</c:v>
                </c:pt>
                <c:pt idx="210">
                  <c:v>114</c:v>
                </c:pt>
                <c:pt idx="211">
                  <c:v>105</c:v>
                </c:pt>
                <c:pt idx="212">
                  <c:v>126</c:v>
                </c:pt>
                <c:pt idx="213">
                  <c:v>82</c:v>
                </c:pt>
                <c:pt idx="214">
                  <c:v>83</c:v>
                </c:pt>
                <c:pt idx="215">
                  <c:v>127</c:v>
                </c:pt>
                <c:pt idx="216">
                  <c:v>132</c:v>
                </c:pt>
                <c:pt idx="217">
                  <c:v>127</c:v>
                </c:pt>
                <c:pt idx="218">
                  <c:v>127</c:v>
                </c:pt>
                <c:pt idx="219">
                  <c:v>122</c:v>
                </c:pt>
                <c:pt idx="220">
                  <c:v>114</c:v>
                </c:pt>
                <c:pt idx="221">
                  <c:v>109</c:v>
                </c:pt>
                <c:pt idx="222">
                  <c:v>130</c:v>
                </c:pt>
                <c:pt idx="223">
                  <c:v>129</c:v>
                </c:pt>
                <c:pt idx="224">
                  <c:v>122</c:v>
                </c:pt>
                <c:pt idx="225">
                  <c:v>95</c:v>
                </c:pt>
                <c:pt idx="226">
                  <c:v>119</c:v>
                </c:pt>
                <c:pt idx="227">
                  <c:v>99</c:v>
                </c:pt>
                <c:pt idx="228">
                  <c:v>94</c:v>
                </c:pt>
                <c:pt idx="229">
                  <c:v>105</c:v>
                </c:pt>
                <c:pt idx="230">
                  <c:v>106</c:v>
                </c:pt>
                <c:pt idx="231">
                  <c:v>113</c:v>
                </c:pt>
                <c:pt idx="232">
                  <c:v>97</c:v>
                </c:pt>
                <c:pt idx="233">
                  <c:v>95</c:v>
                </c:pt>
                <c:pt idx="234">
                  <c:v>84</c:v>
                </c:pt>
                <c:pt idx="235">
                  <c:v>76</c:v>
                </c:pt>
                <c:pt idx="236">
                  <c:v>98</c:v>
                </c:pt>
                <c:pt idx="237">
                  <c:v>99</c:v>
                </c:pt>
                <c:pt idx="238">
                  <c:v>114</c:v>
                </c:pt>
                <c:pt idx="239">
                  <c:v>112</c:v>
                </c:pt>
                <c:pt idx="240">
                  <c:v>106</c:v>
                </c:pt>
                <c:pt idx="241">
                  <c:v>97</c:v>
                </c:pt>
                <c:pt idx="242">
                  <c:v>89</c:v>
                </c:pt>
                <c:pt idx="243">
                  <c:v>92</c:v>
                </c:pt>
                <c:pt idx="244">
                  <c:v>108</c:v>
                </c:pt>
                <c:pt idx="245">
                  <c:v>92</c:v>
                </c:pt>
                <c:pt idx="246">
                  <c:v>94</c:v>
                </c:pt>
                <c:pt idx="247">
                  <c:v>105</c:v>
                </c:pt>
                <c:pt idx="248">
                  <c:v>86</c:v>
                </c:pt>
                <c:pt idx="249">
                  <c:v>64</c:v>
                </c:pt>
                <c:pt idx="250">
                  <c:v>106</c:v>
                </c:pt>
                <c:pt idx="251">
                  <c:v>101</c:v>
                </c:pt>
                <c:pt idx="252">
                  <c:v>85</c:v>
                </c:pt>
                <c:pt idx="253">
                  <c:v>102</c:v>
                </c:pt>
                <c:pt idx="254">
                  <c:v>92</c:v>
                </c:pt>
                <c:pt idx="255">
                  <c:v>62</c:v>
                </c:pt>
                <c:pt idx="256">
                  <c:v>65</c:v>
                </c:pt>
                <c:pt idx="257">
                  <c:v>86</c:v>
                </c:pt>
                <c:pt idx="258">
                  <c:v>81</c:v>
                </c:pt>
                <c:pt idx="259">
                  <c:v>102</c:v>
                </c:pt>
                <c:pt idx="260">
                  <c:v>75</c:v>
                </c:pt>
                <c:pt idx="261">
                  <c:v>87</c:v>
                </c:pt>
                <c:pt idx="262">
                  <c:v>78</c:v>
                </c:pt>
                <c:pt idx="263">
                  <c:v>65</c:v>
                </c:pt>
                <c:pt idx="264">
                  <c:v>90</c:v>
                </c:pt>
                <c:pt idx="265">
                  <c:v>104</c:v>
                </c:pt>
                <c:pt idx="266">
                  <c:v>94</c:v>
                </c:pt>
                <c:pt idx="267">
                  <c:v>90</c:v>
                </c:pt>
                <c:pt idx="268">
                  <c:v>89</c:v>
                </c:pt>
                <c:pt idx="269">
                  <c:v>69</c:v>
                </c:pt>
                <c:pt idx="270">
                  <c:v>69</c:v>
                </c:pt>
                <c:pt idx="271">
                  <c:v>92</c:v>
                </c:pt>
                <c:pt idx="272">
                  <c:v>83</c:v>
                </c:pt>
                <c:pt idx="273">
                  <c:v>109</c:v>
                </c:pt>
                <c:pt idx="274">
                  <c:v>98</c:v>
                </c:pt>
                <c:pt idx="275">
                  <c:v>84</c:v>
                </c:pt>
                <c:pt idx="276">
                  <c:v>93</c:v>
                </c:pt>
                <c:pt idx="277">
                  <c:v>68</c:v>
                </c:pt>
                <c:pt idx="278">
                  <c:v>103</c:v>
                </c:pt>
                <c:pt idx="279">
                  <c:v>102</c:v>
                </c:pt>
                <c:pt idx="280">
                  <c:v>99</c:v>
                </c:pt>
                <c:pt idx="281">
                  <c:v>95</c:v>
                </c:pt>
                <c:pt idx="282">
                  <c:v>79</c:v>
                </c:pt>
                <c:pt idx="283">
                  <c:v>109</c:v>
                </c:pt>
                <c:pt idx="284">
                  <c:v>141</c:v>
                </c:pt>
                <c:pt idx="285">
                  <c:v>154</c:v>
                </c:pt>
                <c:pt idx="286">
                  <c:v>153</c:v>
                </c:pt>
                <c:pt idx="287">
                  <c:v>186</c:v>
                </c:pt>
                <c:pt idx="288">
                  <c:v>167</c:v>
                </c:pt>
                <c:pt idx="289">
                  <c:v>134</c:v>
                </c:pt>
                <c:pt idx="290">
                  <c:v>151</c:v>
                </c:pt>
                <c:pt idx="291">
                  <c:v>136</c:v>
                </c:pt>
                <c:pt idx="292">
                  <c:v>187</c:v>
                </c:pt>
                <c:pt idx="293">
                  <c:v>193</c:v>
                </c:pt>
                <c:pt idx="294">
                  <c:v>201</c:v>
                </c:pt>
                <c:pt idx="295">
                  <c:v>201</c:v>
                </c:pt>
                <c:pt idx="296">
                  <c:v>197</c:v>
                </c:pt>
                <c:pt idx="297">
                  <c:v>180</c:v>
                </c:pt>
                <c:pt idx="298">
                  <c:v>164</c:v>
                </c:pt>
                <c:pt idx="299">
                  <c:v>241</c:v>
                </c:pt>
                <c:pt idx="300">
                  <c:v>207</c:v>
                </c:pt>
                <c:pt idx="301">
                  <c:v>178</c:v>
                </c:pt>
                <c:pt idx="302">
                  <c:v>201</c:v>
                </c:pt>
                <c:pt idx="303">
                  <c:v>176</c:v>
                </c:pt>
                <c:pt idx="304">
                  <c:v>167</c:v>
                </c:pt>
                <c:pt idx="305">
                  <c:v>158</c:v>
                </c:pt>
                <c:pt idx="306">
                  <c:v>172</c:v>
                </c:pt>
                <c:pt idx="307">
                  <c:v>196</c:v>
                </c:pt>
                <c:pt idx="308">
                  <c:v>176</c:v>
                </c:pt>
                <c:pt idx="309">
                  <c:v>191</c:v>
                </c:pt>
                <c:pt idx="310">
                  <c:v>168</c:v>
                </c:pt>
                <c:pt idx="311">
                  <c:v>142</c:v>
                </c:pt>
                <c:pt idx="312">
                  <c:v>116</c:v>
                </c:pt>
                <c:pt idx="313">
                  <c:v>146</c:v>
                </c:pt>
                <c:pt idx="314">
                  <c:v>156</c:v>
                </c:pt>
                <c:pt idx="315">
                  <c:v>153</c:v>
                </c:pt>
                <c:pt idx="316">
                  <c:v>137</c:v>
                </c:pt>
                <c:pt idx="317">
                  <c:v>150</c:v>
                </c:pt>
                <c:pt idx="318">
                  <c:v>119</c:v>
                </c:pt>
                <c:pt idx="319">
                  <c:v>101</c:v>
                </c:pt>
                <c:pt idx="320">
                  <c:v>120</c:v>
                </c:pt>
                <c:pt idx="321">
                  <c:v>110</c:v>
                </c:pt>
                <c:pt idx="322">
                  <c:v>109</c:v>
                </c:pt>
                <c:pt idx="323">
                  <c:v>111</c:v>
                </c:pt>
                <c:pt idx="324">
                  <c:v>113</c:v>
                </c:pt>
                <c:pt idx="325">
                  <c:v>89</c:v>
                </c:pt>
                <c:pt idx="326">
                  <c:v>91</c:v>
                </c:pt>
                <c:pt idx="327">
                  <c:v>82</c:v>
                </c:pt>
                <c:pt idx="328">
                  <c:v>96</c:v>
                </c:pt>
                <c:pt idx="329">
                  <c:v>80</c:v>
                </c:pt>
                <c:pt idx="330">
                  <c:v>93</c:v>
                </c:pt>
                <c:pt idx="331">
                  <c:v>91</c:v>
                </c:pt>
                <c:pt idx="332">
                  <c:v>69</c:v>
                </c:pt>
                <c:pt idx="333">
                  <c:v>62</c:v>
                </c:pt>
                <c:pt idx="334">
                  <c:v>85</c:v>
                </c:pt>
                <c:pt idx="335">
                  <c:v>95</c:v>
                </c:pt>
                <c:pt idx="336">
                  <c:v>71</c:v>
                </c:pt>
                <c:pt idx="337">
                  <c:v>75</c:v>
                </c:pt>
                <c:pt idx="338">
                  <c:v>88</c:v>
                </c:pt>
                <c:pt idx="339">
                  <c:v>78</c:v>
                </c:pt>
                <c:pt idx="340">
                  <c:v>67</c:v>
                </c:pt>
                <c:pt idx="341">
                  <c:v>71</c:v>
                </c:pt>
                <c:pt idx="342">
                  <c:v>64</c:v>
                </c:pt>
                <c:pt idx="343">
                  <c:v>55</c:v>
                </c:pt>
                <c:pt idx="344">
                  <c:v>48</c:v>
                </c:pt>
                <c:pt idx="345">
                  <c:v>61</c:v>
                </c:pt>
                <c:pt idx="346">
                  <c:v>49</c:v>
                </c:pt>
                <c:pt idx="347">
                  <c:v>52</c:v>
                </c:pt>
                <c:pt idx="348">
                  <c:v>64</c:v>
                </c:pt>
                <c:pt idx="349">
                  <c:v>63</c:v>
                </c:pt>
                <c:pt idx="350">
                  <c:v>40</c:v>
                </c:pt>
                <c:pt idx="351">
                  <c:v>44</c:v>
                </c:pt>
                <c:pt idx="352">
                  <c:v>38</c:v>
                </c:pt>
                <c:pt idx="353">
                  <c:v>35</c:v>
                </c:pt>
                <c:pt idx="354">
                  <c:v>23</c:v>
                </c:pt>
                <c:pt idx="355">
                  <c:v>33</c:v>
                </c:pt>
                <c:pt idx="356">
                  <c:v>45</c:v>
                </c:pt>
                <c:pt idx="357">
                  <c:v>34</c:v>
                </c:pt>
                <c:pt idx="358">
                  <c:v>34</c:v>
                </c:pt>
                <c:pt idx="359">
                  <c:v>38</c:v>
                </c:pt>
                <c:pt idx="360">
                  <c:v>27</c:v>
                </c:pt>
                <c:pt idx="361">
                  <c:v>23</c:v>
                </c:pt>
                <c:pt idx="362">
                  <c:v>37</c:v>
                </c:pt>
                <c:pt idx="363">
                  <c:v>24</c:v>
                </c:pt>
                <c:pt idx="364">
                  <c:v>36</c:v>
                </c:pt>
                <c:pt idx="365">
                  <c:v>30</c:v>
                </c:pt>
                <c:pt idx="366">
                  <c:v>23</c:v>
                </c:pt>
                <c:pt idx="367">
                  <c:v>19</c:v>
                </c:pt>
                <c:pt idx="368">
                  <c:v>28</c:v>
                </c:pt>
                <c:pt idx="369">
                  <c:v>31</c:v>
                </c:pt>
                <c:pt idx="370">
                  <c:v>26</c:v>
                </c:pt>
                <c:pt idx="371">
                  <c:v>26</c:v>
                </c:pt>
                <c:pt idx="372">
                  <c:v>27</c:v>
                </c:pt>
                <c:pt idx="373">
                  <c:v>23</c:v>
                </c:pt>
                <c:pt idx="374">
                  <c:v>19</c:v>
                </c:pt>
                <c:pt idx="375">
                  <c:v>24</c:v>
                </c:pt>
                <c:pt idx="376">
                  <c:v>21</c:v>
                </c:pt>
                <c:pt idx="377">
                  <c:v>19</c:v>
                </c:pt>
                <c:pt idx="378">
                  <c:v>21</c:v>
                </c:pt>
                <c:pt idx="379">
                  <c:v>23</c:v>
                </c:pt>
                <c:pt idx="380">
                  <c:v>25</c:v>
                </c:pt>
                <c:pt idx="381">
                  <c:v>16</c:v>
                </c:pt>
                <c:pt idx="382">
                  <c:v>14</c:v>
                </c:pt>
                <c:pt idx="383">
                  <c:v>27</c:v>
                </c:pt>
                <c:pt idx="384">
                  <c:v>19</c:v>
                </c:pt>
                <c:pt idx="385">
                  <c:v>22</c:v>
                </c:pt>
                <c:pt idx="386">
                  <c:v>20</c:v>
                </c:pt>
                <c:pt idx="387">
                  <c:v>19</c:v>
                </c:pt>
                <c:pt idx="388">
                  <c:v>12</c:v>
                </c:pt>
                <c:pt idx="389">
                  <c:v>11</c:v>
                </c:pt>
                <c:pt idx="390">
                  <c:v>12</c:v>
                </c:pt>
                <c:pt idx="391">
                  <c:v>11</c:v>
                </c:pt>
                <c:pt idx="392">
                  <c:v>15</c:v>
                </c:pt>
                <c:pt idx="393">
                  <c:v>14</c:v>
                </c:pt>
                <c:pt idx="394">
                  <c:v>12</c:v>
                </c:pt>
                <c:pt idx="395">
                  <c:v>10</c:v>
                </c:pt>
                <c:pt idx="396">
                  <c:v>12</c:v>
                </c:pt>
                <c:pt idx="397">
                  <c:v>14</c:v>
                </c:pt>
                <c:pt idx="398">
                  <c:v>10</c:v>
                </c:pt>
                <c:pt idx="399">
                  <c:v>12</c:v>
                </c:pt>
                <c:pt idx="400">
                  <c:v>11</c:v>
                </c:pt>
                <c:pt idx="401">
                  <c:v>12</c:v>
                </c:pt>
                <c:pt idx="402">
                  <c:v>9</c:v>
                </c:pt>
                <c:pt idx="403">
                  <c:v>9</c:v>
                </c:pt>
                <c:pt idx="404">
                  <c:v>12</c:v>
                </c:pt>
                <c:pt idx="405">
                  <c:v>10</c:v>
                </c:pt>
                <c:pt idx="406">
                  <c:v>5</c:v>
                </c:pt>
                <c:pt idx="407">
                  <c:v>9</c:v>
                </c:pt>
                <c:pt idx="408">
                  <c:v>9</c:v>
                </c:pt>
                <c:pt idx="409">
                  <c:v>8</c:v>
                </c:pt>
                <c:pt idx="410">
                  <c:v>6</c:v>
                </c:pt>
                <c:pt idx="411">
                  <c:v>6</c:v>
                </c:pt>
                <c:pt idx="412">
                  <c:v>9</c:v>
                </c:pt>
                <c:pt idx="413">
                  <c:v>6</c:v>
                </c:pt>
                <c:pt idx="414">
                  <c:v>16</c:v>
                </c:pt>
                <c:pt idx="415">
                  <c:v>11</c:v>
                </c:pt>
                <c:pt idx="416">
                  <c:v>11</c:v>
                </c:pt>
                <c:pt idx="417">
                  <c:v>11</c:v>
                </c:pt>
                <c:pt idx="418">
                  <c:v>7</c:v>
                </c:pt>
                <c:pt idx="419">
                  <c:v>13</c:v>
                </c:pt>
                <c:pt idx="420">
                  <c:v>10</c:v>
                </c:pt>
                <c:pt idx="421">
                  <c:v>11</c:v>
                </c:pt>
                <c:pt idx="422">
                  <c:v>9</c:v>
                </c:pt>
                <c:pt idx="423">
                  <c:v>5</c:v>
                </c:pt>
                <c:pt idx="424">
                  <c:v>9</c:v>
                </c:pt>
                <c:pt idx="425">
                  <c:v>10</c:v>
                </c:pt>
                <c:pt idx="426">
                  <c:v>20</c:v>
                </c:pt>
                <c:pt idx="427">
                  <c:v>17</c:v>
                </c:pt>
                <c:pt idx="428">
                  <c:v>17</c:v>
                </c:pt>
                <c:pt idx="429">
                  <c:v>21</c:v>
                </c:pt>
                <c:pt idx="430">
                  <c:v>21</c:v>
                </c:pt>
                <c:pt idx="431">
                  <c:v>14</c:v>
                </c:pt>
                <c:pt idx="432">
                  <c:v>18</c:v>
                </c:pt>
                <c:pt idx="433">
                  <c:v>19</c:v>
                </c:pt>
                <c:pt idx="434">
                  <c:v>11</c:v>
                </c:pt>
                <c:pt idx="435">
                  <c:v>15</c:v>
                </c:pt>
                <c:pt idx="436">
                  <c:v>26</c:v>
                </c:pt>
                <c:pt idx="437">
                  <c:v>26</c:v>
                </c:pt>
                <c:pt idx="438">
                  <c:v>21</c:v>
                </c:pt>
                <c:pt idx="439">
                  <c:v>19</c:v>
                </c:pt>
                <c:pt idx="440">
                  <c:v>30</c:v>
                </c:pt>
                <c:pt idx="441">
                  <c:v>19</c:v>
                </c:pt>
                <c:pt idx="442">
                  <c:v>27</c:v>
                </c:pt>
                <c:pt idx="443">
                  <c:v>22</c:v>
                </c:pt>
                <c:pt idx="444">
                  <c:v>18</c:v>
                </c:pt>
                <c:pt idx="445">
                  <c:v>27</c:v>
                </c:pt>
                <c:pt idx="446">
                  <c:v>28</c:v>
                </c:pt>
                <c:pt idx="447">
                  <c:v>22</c:v>
                </c:pt>
                <c:pt idx="448">
                  <c:v>26</c:v>
                </c:pt>
                <c:pt idx="449">
                  <c:v>31</c:v>
                </c:pt>
                <c:pt idx="450">
                  <c:v>25</c:v>
                </c:pt>
                <c:pt idx="451">
                  <c:v>33</c:v>
                </c:pt>
                <c:pt idx="452">
                  <c:v>25</c:v>
                </c:pt>
                <c:pt idx="453">
                  <c:v>38</c:v>
                </c:pt>
                <c:pt idx="454">
                  <c:v>29</c:v>
                </c:pt>
                <c:pt idx="455">
                  <c:v>38</c:v>
                </c:pt>
                <c:pt idx="456">
                  <c:v>23</c:v>
                </c:pt>
                <c:pt idx="457">
                  <c:v>41</c:v>
                </c:pt>
                <c:pt idx="458">
                  <c:v>25</c:v>
                </c:pt>
                <c:pt idx="459">
                  <c:v>30</c:v>
                </c:pt>
                <c:pt idx="460">
                  <c:v>33</c:v>
                </c:pt>
                <c:pt idx="461">
                  <c:v>46</c:v>
                </c:pt>
                <c:pt idx="462">
                  <c:v>51</c:v>
                </c:pt>
                <c:pt idx="463">
                  <c:v>45</c:v>
                </c:pt>
                <c:pt idx="464">
                  <c:v>36</c:v>
                </c:pt>
                <c:pt idx="465">
                  <c:v>30</c:v>
                </c:pt>
                <c:pt idx="466">
                  <c:v>31</c:v>
                </c:pt>
                <c:pt idx="467">
                  <c:v>58</c:v>
                </c:pt>
                <c:pt idx="468">
                  <c:v>66</c:v>
                </c:pt>
                <c:pt idx="469">
                  <c:v>68</c:v>
                </c:pt>
                <c:pt idx="470">
                  <c:v>57</c:v>
                </c:pt>
                <c:pt idx="471">
                  <c:v>61</c:v>
                </c:pt>
                <c:pt idx="472">
                  <c:v>52</c:v>
                </c:pt>
                <c:pt idx="473">
                  <c:v>63</c:v>
                </c:pt>
                <c:pt idx="474">
                  <c:v>82</c:v>
                </c:pt>
                <c:pt idx="475">
                  <c:v>98</c:v>
                </c:pt>
                <c:pt idx="476">
                  <c:v>89</c:v>
                </c:pt>
                <c:pt idx="477">
                  <c:v>94</c:v>
                </c:pt>
                <c:pt idx="478">
                  <c:v>79</c:v>
                </c:pt>
                <c:pt idx="479">
                  <c:v>84</c:v>
                </c:pt>
                <c:pt idx="480">
                  <c:v>68</c:v>
                </c:pt>
                <c:pt idx="481">
                  <c:v>95</c:v>
                </c:pt>
                <c:pt idx="482">
                  <c:v>101</c:v>
                </c:pt>
                <c:pt idx="483">
                  <c:v>75</c:v>
                </c:pt>
                <c:pt idx="484">
                  <c:v>78</c:v>
                </c:pt>
                <c:pt idx="485">
                  <c:v>62</c:v>
                </c:pt>
                <c:pt idx="486">
                  <c:v>48</c:v>
                </c:pt>
                <c:pt idx="487">
                  <c:v>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4C-4C3A-A284-82E2E9BFF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941585040"/>
        <c:axId val="2038661744"/>
      </c:barChart>
      <c:lineChart>
        <c:grouping val="standard"/>
        <c:varyColors val="0"/>
        <c:ser>
          <c:idx val="1"/>
          <c:order val="1"/>
          <c:tx>
            <c:v>avg</c:v>
          </c:tx>
          <c:spPr>
            <a:ln w="28575" cap="rnd">
              <a:solidFill>
                <a:sysClr val="windowText" lastClr="000000"/>
              </a:solidFill>
              <a:round/>
            </a:ln>
            <a:effectLst/>
          </c:spPr>
          <c:marker>
            <c:symbol val="none"/>
          </c:marker>
          <c:val>
            <c:numRef>
              <c:f>'Hospital Admissions (UK)'!$I$5:$I$580</c:f>
              <c:numCache>
                <c:formatCode>General</c:formatCode>
                <c:ptCount val="576"/>
                <c:pt idx="9" formatCode="0">
                  <c:v>143.85714285714286</c:v>
                </c:pt>
                <c:pt idx="10" formatCode="0">
                  <c:v>156.14285714285714</c:v>
                </c:pt>
                <c:pt idx="11" formatCode="0">
                  <c:v>169.14285714285714</c:v>
                </c:pt>
                <c:pt idx="12" formatCode="0">
                  <c:v>171.28571428571428</c:v>
                </c:pt>
                <c:pt idx="13" formatCode="0">
                  <c:v>180.28571428571428</c:v>
                </c:pt>
                <c:pt idx="14" formatCode="0">
                  <c:v>180</c:v>
                </c:pt>
                <c:pt idx="15" formatCode="0">
                  <c:v>183.71428571428572</c:v>
                </c:pt>
                <c:pt idx="16" formatCode="0">
                  <c:v>185.28571428571428</c:v>
                </c:pt>
                <c:pt idx="17" formatCode="0">
                  <c:v>183.28571428571428</c:v>
                </c:pt>
                <c:pt idx="18" formatCode="0">
                  <c:v>175.28571428571428</c:v>
                </c:pt>
                <c:pt idx="19" formatCode="0">
                  <c:v>169.42857142857142</c:v>
                </c:pt>
                <c:pt idx="20" formatCode="0">
                  <c:v>156</c:v>
                </c:pt>
                <c:pt idx="21" formatCode="0">
                  <c:v>145.42857142857142</c:v>
                </c:pt>
                <c:pt idx="22" formatCode="0">
                  <c:v>134.42857142857142</c:v>
                </c:pt>
                <c:pt idx="23" formatCode="0">
                  <c:v>120.14285714285714</c:v>
                </c:pt>
                <c:pt idx="24" formatCode="0">
                  <c:v>110.28571428571429</c:v>
                </c:pt>
                <c:pt idx="25" formatCode="0">
                  <c:v>101.71428571428571</c:v>
                </c:pt>
                <c:pt idx="26" formatCode="0">
                  <c:v>97.142857142857139</c:v>
                </c:pt>
                <c:pt idx="27" formatCode="0">
                  <c:v>95.714285714285708</c:v>
                </c:pt>
                <c:pt idx="28" formatCode="0">
                  <c:v>94.857142857142861</c:v>
                </c:pt>
                <c:pt idx="29" formatCode="0">
                  <c:v>91</c:v>
                </c:pt>
                <c:pt idx="30" formatCode="0">
                  <c:v>86.142857142857139</c:v>
                </c:pt>
                <c:pt idx="31" formatCode="0">
                  <c:v>81.714285714285708</c:v>
                </c:pt>
                <c:pt idx="32" formatCode="0">
                  <c:v>76.714285714285708</c:v>
                </c:pt>
                <c:pt idx="33" formatCode="0">
                  <c:v>72.428571428571431</c:v>
                </c:pt>
                <c:pt idx="34" formatCode="0">
                  <c:v>70</c:v>
                </c:pt>
                <c:pt idx="35" formatCode="0">
                  <c:v>65.857142857142861</c:v>
                </c:pt>
                <c:pt idx="36" formatCode="0">
                  <c:v>63.142857142857146</c:v>
                </c:pt>
                <c:pt idx="37" formatCode="0">
                  <c:v>64.285714285714292</c:v>
                </c:pt>
                <c:pt idx="38" formatCode="0">
                  <c:v>64.428571428571431</c:v>
                </c:pt>
                <c:pt idx="39" formatCode="0">
                  <c:v>62.428571428571431</c:v>
                </c:pt>
                <c:pt idx="40" formatCode="0">
                  <c:v>60.857142857142854</c:v>
                </c:pt>
                <c:pt idx="41" formatCode="0">
                  <c:v>55.714285714285715</c:v>
                </c:pt>
                <c:pt idx="42" formatCode="0">
                  <c:v>56</c:v>
                </c:pt>
                <c:pt idx="43" formatCode="0">
                  <c:v>56.142857142857146</c:v>
                </c:pt>
                <c:pt idx="44" formatCode="0">
                  <c:v>52.857142857142854</c:v>
                </c:pt>
                <c:pt idx="45" formatCode="0">
                  <c:v>48.428571428571431</c:v>
                </c:pt>
                <c:pt idx="46" formatCode="0">
                  <c:v>48</c:v>
                </c:pt>
                <c:pt idx="47" formatCode="0">
                  <c:v>45</c:v>
                </c:pt>
                <c:pt idx="48" formatCode="0">
                  <c:v>41.857142857142854</c:v>
                </c:pt>
                <c:pt idx="49" formatCode="0">
                  <c:v>38.142857142857146</c:v>
                </c:pt>
                <c:pt idx="50" formatCode="0">
                  <c:v>36.285714285714285</c:v>
                </c:pt>
                <c:pt idx="51" formatCode="0">
                  <c:v>33.428571428571431</c:v>
                </c:pt>
                <c:pt idx="52" formatCode="0">
                  <c:v>33</c:v>
                </c:pt>
                <c:pt idx="53" formatCode="0">
                  <c:v>30.285714285714285</c:v>
                </c:pt>
                <c:pt idx="54" formatCode="0">
                  <c:v>29.285714285714285</c:v>
                </c:pt>
                <c:pt idx="55" formatCode="0">
                  <c:v>29.428571428571427</c:v>
                </c:pt>
                <c:pt idx="56" formatCode="0">
                  <c:v>29.142857142857142</c:v>
                </c:pt>
                <c:pt idx="57" formatCode="0">
                  <c:v>26.571428571428573</c:v>
                </c:pt>
                <c:pt idx="58" formatCode="0">
                  <c:v>25.714285714285715</c:v>
                </c:pt>
                <c:pt idx="59" formatCode="0">
                  <c:v>22.428571428571427</c:v>
                </c:pt>
                <c:pt idx="60" formatCode="0">
                  <c:v>21.285714285714285</c:v>
                </c:pt>
                <c:pt idx="61" formatCode="0">
                  <c:v>19.142857142857142</c:v>
                </c:pt>
                <c:pt idx="62" formatCode="0">
                  <c:v>16.428571428571427</c:v>
                </c:pt>
                <c:pt idx="63" formatCode="0">
                  <c:v>15.857142857142858</c:v>
                </c:pt>
                <c:pt idx="64" formatCode="0">
                  <c:v>15.714285714285714</c:v>
                </c:pt>
                <c:pt idx="65" formatCode="0">
                  <c:v>13.714285714285714</c:v>
                </c:pt>
                <c:pt idx="66" formatCode="0">
                  <c:v>13.714285714285714</c:v>
                </c:pt>
                <c:pt idx="67" formatCode="0">
                  <c:v>12.571428571428571</c:v>
                </c:pt>
                <c:pt idx="68" formatCode="0">
                  <c:v>11.571428571428571</c:v>
                </c:pt>
                <c:pt idx="69" formatCode="0">
                  <c:v>10.857142857142858</c:v>
                </c:pt>
                <c:pt idx="70" formatCode="0">
                  <c:v>9.4285714285714288</c:v>
                </c:pt>
                <c:pt idx="71" formatCode="0">
                  <c:v>9.7142857142857135</c:v>
                </c:pt>
                <c:pt idx="72" formatCode="0">
                  <c:v>8.7142857142857135</c:v>
                </c:pt>
                <c:pt idx="73" formatCode="0">
                  <c:v>7.4285714285714288</c:v>
                </c:pt>
                <c:pt idx="74" formatCode="0">
                  <c:v>7</c:v>
                </c:pt>
                <c:pt idx="75" formatCode="0">
                  <c:v>7.1428571428571432</c:v>
                </c:pt>
                <c:pt idx="76" formatCode="0">
                  <c:v>7.2857142857142856</c:v>
                </c:pt>
                <c:pt idx="77" formatCode="0">
                  <c:v>7.4285714285714288</c:v>
                </c:pt>
                <c:pt idx="78" formatCode="0">
                  <c:v>7.1428571428571432</c:v>
                </c:pt>
                <c:pt idx="79" formatCode="0">
                  <c:v>6.7142857142857144</c:v>
                </c:pt>
                <c:pt idx="80" formatCode="0">
                  <c:v>6.7142857142857144</c:v>
                </c:pt>
                <c:pt idx="81" formatCode="0">
                  <c:v>6.8571428571428568</c:v>
                </c:pt>
                <c:pt idx="82" formatCode="0">
                  <c:v>6.8571428571428568</c:v>
                </c:pt>
                <c:pt idx="83" formatCode="0">
                  <c:v>5.5714285714285712</c:v>
                </c:pt>
                <c:pt idx="84" formatCode="0">
                  <c:v>5.4285714285714288</c:v>
                </c:pt>
                <c:pt idx="85" formatCode="0">
                  <c:v>5.1428571428571432</c:v>
                </c:pt>
                <c:pt idx="86" formatCode="0">
                  <c:v>5.5714285714285712</c:v>
                </c:pt>
                <c:pt idx="87" formatCode="0">
                  <c:v>5.7142857142857144</c:v>
                </c:pt>
                <c:pt idx="88" formatCode="0">
                  <c:v>5.2857142857142856</c:v>
                </c:pt>
                <c:pt idx="89" formatCode="0">
                  <c:v>4.8571428571428568</c:v>
                </c:pt>
                <c:pt idx="90" formatCode="0">
                  <c:v>5.1428571428571432</c:v>
                </c:pt>
                <c:pt idx="91" formatCode="0">
                  <c:v>4.8571428571428568</c:v>
                </c:pt>
                <c:pt idx="92" formatCode="0">
                  <c:v>4.1428571428571432</c:v>
                </c:pt>
                <c:pt idx="93" formatCode="0">
                  <c:v>4.2857142857142856</c:v>
                </c:pt>
                <c:pt idx="94" formatCode="0">
                  <c:v>4.2857142857142856</c:v>
                </c:pt>
                <c:pt idx="95" formatCode="0">
                  <c:v>4</c:v>
                </c:pt>
                <c:pt idx="96" formatCode="0">
                  <c:v>3.7142857142857144</c:v>
                </c:pt>
                <c:pt idx="97" formatCode="0">
                  <c:v>3.2857142857142856</c:v>
                </c:pt>
                <c:pt idx="98" formatCode="0">
                  <c:v>3.5714285714285716</c:v>
                </c:pt>
                <c:pt idx="99" formatCode="0">
                  <c:v>3.8571428571428572</c:v>
                </c:pt>
                <c:pt idx="100" formatCode="0">
                  <c:v>3.1428571428571428</c:v>
                </c:pt>
                <c:pt idx="101" formatCode="0">
                  <c:v>2.2857142857142856</c:v>
                </c:pt>
                <c:pt idx="102" formatCode="0">
                  <c:v>2</c:v>
                </c:pt>
                <c:pt idx="103" formatCode="0">
                  <c:v>2</c:v>
                </c:pt>
                <c:pt idx="104" formatCode="0">
                  <c:v>2.1428571428571428</c:v>
                </c:pt>
                <c:pt idx="105" formatCode="0">
                  <c:v>1.7142857142857142</c:v>
                </c:pt>
                <c:pt idx="106" formatCode="0">
                  <c:v>1.5714285714285714</c:v>
                </c:pt>
                <c:pt idx="107" formatCode="0">
                  <c:v>1.7142857142857142</c:v>
                </c:pt>
                <c:pt idx="108" formatCode="0">
                  <c:v>2</c:v>
                </c:pt>
                <c:pt idx="109" formatCode="0">
                  <c:v>1.8571428571428572</c:v>
                </c:pt>
                <c:pt idx="110" formatCode="0">
                  <c:v>1.5714285714285714</c:v>
                </c:pt>
                <c:pt idx="111" formatCode="0">
                  <c:v>1.8571428571428572</c:v>
                </c:pt>
                <c:pt idx="112" formatCode="0">
                  <c:v>2.1428571428571428</c:v>
                </c:pt>
                <c:pt idx="113" formatCode="0">
                  <c:v>2</c:v>
                </c:pt>
                <c:pt idx="114" formatCode="0">
                  <c:v>1.7142857142857142</c:v>
                </c:pt>
                <c:pt idx="115" formatCode="0">
                  <c:v>1.5714285714285714</c:v>
                </c:pt>
                <c:pt idx="116" formatCode="0">
                  <c:v>1.5714285714285714</c:v>
                </c:pt>
                <c:pt idx="117" formatCode="0">
                  <c:v>1.8571428571428572</c:v>
                </c:pt>
                <c:pt idx="118" formatCode="0">
                  <c:v>1.5714285714285714</c:v>
                </c:pt>
                <c:pt idx="119" formatCode="0">
                  <c:v>1.2857142857142858</c:v>
                </c:pt>
                <c:pt idx="120" formatCode="0">
                  <c:v>1.4285714285714286</c:v>
                </c:pt>
                <c:pt idx="121" formatCode="0">
                  <c:v>1.2857142857142858</c:v>
                </c:pt>
                <c:pt idx="122" formatCode="0">
                  <c:v>1.2857142857142858</c:v>
                </c:pt>
                <c:pt idx="123" formatCode="0">
                  <c:v>1.4285714285714286</c:v>
                </c:pt>
                <c:pt idx="124" formatCode="0">
                  <c:v>1.5714285714285714</c:v>
                </c:pt>
                <c:pt idx="125" formatCode="0">
                  <c:v>1.4285714285714286</c:v>
                </c:pt>
                <c:pt idx="126" formatCode="0">
                  <c:v>1.8571428571428572</c:v>
                </c:pt>
                <c:pt idx="127" formatCode="0">
                  <c:v>1.5714285714285714</c:v>
                </c:pt>
                <c:pt idx="128" formatCode="0">
                  <c:v>2</c:v>
                </c:pt>
                <c:pt idx="129" formatCode="0">
                  <c:v>1.8571428571428572</c:v>
                </c:pt>
                <c:pt idx="130" formatCode="0">
                  <c:v>2.1428571428571428</c:v>
                </c:pt>
                <c:pt idx="131" formatCode="0">
                  <c:v>2.1428571428571428</c:v>
                </c:pt>
                <c:pt idx="132" formatCode="0">
                  <c:v>2.4285714285714284</c:v>
                </c:pt>
                <c:pt idx="133" formatCode="0">
                  <c:v>2</c:v>
                </c:pt>
                <c:pt idx="134" formatCode="0">
                  <c:v>2</c:v>
                </c:pt>
                <c:pt idx="135" formatCode="0">
                  <c:v>2.1428571428571428</c:v>
                </c:pt>
                <c:pt idx="136" formatCode="0">
                  <c:v>2.7142857142857144</c:v>
                </c:pt>
                <c:pt idx="137" formatCode="0">
                  <c:v>2.8571428571428572</c:v>
                </c:pt>
                <c:pt idx="138" formatCode="0">
                  <c:v>2.7142857142857144</c:v>
                </c:pt>
                <c:pt idx="139" formatCode="0">
                  <c:v>2.7142857142857144</c:v>
                </c:pt>
                <c:pt idx="140" formatCode="0">
                  <c:v>3</c:v>
                </c:pt>
                <c:pt idx="141" formatCode="0">
                  <c:v>3</c:v>
                </c:pt>
                <c:pt idx="142" formatCode="0">
                  <c:v>3.1428571428571428</c:v>
                </c:pt>
                <c:pt idx="143" formatCode="0">
                  <c:v>2.8571428571428572</c:v>
                </c:pt>
                <c:pt idx="144" formatCode="0">
                  <c:v>2.4285714285714284</c:v>
                </c:pt>
                <c:pt idx="145" formatCode="0">
                  <c:v>2.5714285714285716</c:v>
                </c:pt>
                <c:pt idx="146" formatCode="0">
                  <c:v>3</c:v>
                </c:pt>
                <c:pt idx="147" formatCode="0">
                  <c:v>3.5714285714285716</c:v>
                </c:pt>
                <c:pt idx="148" formatCode="0">
                  <c:v>3.8571428571428572</c:v>
                </c:pt>
                <c:pt idx="149" formatCode="0">
                  <c:v>4.1428571428571432</c:v>
                </c:pt>
                <c:pt idx="150" formatCode="0">
                  <c:v>4.5714285714285712</c:v>
                </c:pt>
                <c:pt idx="151" formatCode="0">
                  <c:v>5.1428571428571432</c:v>
                </c:pt>
                <c:pt idx="152" formatCode="0">
                  <c:v>5.8571428571428568</c:v>
                </c:pt>
                <c:pt idx="153" formatCode="0">
                  <c:v>5.5714285714285712</c:v>
                </c:pt>
                <c:pt idx="154" formatCode="0">
                  <c:v>5.2857142857142856</c:v>
                </c:pt>
                <c:pt idx="155" formatCode="0">
                  <c:v>5.1428571428571432</c:v>
                </c:pt>
                <c:pt idx="156" formatCode="0">
                  <c:v>5.4285714285714288</c:v>
                </c:pt>
                <c:pt idx="157" formatCode="0">
                  <c:v>6.2857142857142856</c:v>
                </c:pt>
                <c:pt idx="158" formatCode="0">
                  <c:v>7</c:v>
                </c:pt>
                <c:pt idx="159" formatCode="0">
                  <c:v>7.1428571428571432</c:v>
                </c:pt>
                <c:pt idx="160" formatCode="0">
                  <c:v>7.2857142857142856</c:v>
                </c:pt>
                <c:pt idx="161" formatCode="0">
                  <c:v>7</c:v>
                </c:pt>
                <c:pt idx="162" formatCode="0">
                  <c:v>7.2857142857142856</c:v>
                </c:pt>
                <c:pt idx="163" formatCode="0">
                  <c:v>6.7142857142857144</c:v>
                </c:pt>
                <c:pt idx="164" formatCode="0">
                  <c:v>5.5714285714285712</c:v>
                </c:pt>
                <c:pt idx="165" formatCode="0">
                  <c:v>5.1428571428571432</c:v>
                </c:pt>
                <c:pt idx="166" formatCode="0">
                  <c:v>4.2857142857142856</c:v>
                </c:pt>
                <c:pt idx="167" formatCode="0">
                  <c:v>5.7142857142857144</c:v>
                </c:pt>
                <c:pt idx="168" formatCode="0">
                  <c:v>6.4285714285714288</c:v>
                </c:pt>
                <c:pt idx="169" formatCode="0">
                  <c:v>7.1428571428571432</c:v>
                </c:pt>
                <c:pt idx="170" formatCode="0">
                  <c:v>8</c:v>
                </c:pt>
                <c:pt idx="171" formatCode="0">
                  <c:v>9.1428571428571423</c:v>
                </c:pt>
                <c:pt idx="172" formatCode="0">
                  <c:v>9</c:v>
                </c:pt>
                <c:pt idx="173" formatCode="0">
                  <c:v>11.285714285714286</c:v>
                </c:pt>
                <c:pt idx="174" formatCode="0">
                  <c:v>11.857142857142858</c:v>
                </c:pt>
                <c:pt idx="175" formatCode="0">
                  <c:v>12.714285714285714</c:v>
                </c:pt>
                <c:pt idx="176" formatCode="0">
                  <c:v>13.285714285714286</c:v>
                </c:pt>
                <c:pt idx="177" formatCode="0">
                  <c:v>14</c:v>
                </c:pt>
                <c:pt idx="178" formatCode="0">
                  <c:v>15.142857142857142</c:v>
                </c:pt>
                <c:pt idx="179" formatCode="0">
                  <c:v>19</c:v>
                </c:pt>
                <c:pt idx="180" formatCode="0">
                  <c:v>18.857142857142858</c:v>
                </c:pt>
                <c:pt idx="181" formatCode="0">
                  <c:v>18</c:v>
                </c:pt>
                <c:pt idx="182" formatCode="0">
                  <c:v>18.571428571428573</c:v>
                </c:pt>
                <c:pt idx="183" formatCode="0">
                  <c:v>19.428571428571427</c:v>
                </c:pt>
                <c:pt idx="184" formatCode="0">
                  <c:v>20.571428571428573</c:v>
                </c:pt>
                <c:pt idx="185" formatCode="0">
                  <c:v>22.428571428571427</c:v>
                </c:pt>
                <c:pt idx="186" formatCode="0">
                  <c:v>21.142857142857142</c:v>
                </c:pt>
                <c:pt idx="187" formatCode="0">
                  <c:v>23.142857142857142</c:v>
                </c:pt>
                <c:pt idx="188" formatCode="0">
                  <c:v>26.428571428571427</c:v>
                </c:pt>
                <c:pt idx="189" formatCode="0">
                  <c:v>28.714285714285715</c:v>
                </c:pt>
                <c:pt idx="190" formatCode="0">
                  <c:v>30.571428571428573</c:v>
                </c:pt>
                <c:pt idx="191" formatCode="0">
                  <c:v>33.285714285714285</c:v>
                </c:pt>
                <c:pt idx="192" formatCode="0">
                  <c:v>33</c:v>
                </c:pt>
                <c:pt idx="193" formatCode="0">
                  <c:v>36.142857142857146</c:v>
                </c:pt>
                <c:pt idx="194" formatCode="0">
                  <c:v>40.142857142857146</c:v>
                </c:pt>
                <c:pt idx="195" formatCode="0">
                  <c:v>42.571428571428569</c:v>
                </c:pt>
                <c:pt idx="196" formatCode="0">
                  <c:v>44</c:v>
                </c:pt>
                <c:pt idx="197" formatCode="0">
                  <c:v>45.428571428571431</c:v>
                </c:pt>
                <c:pt idx="198" formatCode="0">
                  <c:v>48.857142857142854</c:v>
                </c:pt>
                <c:pt idx="199" formatCode="0">
                  <c:v>57.571428571428569</c:v>
                </c:pt>
                <c:pt idx="200" formatCode="0">
                  <c:v>62.142857142857146</c:v>
                </c:pt>
                <c:pt idx="201" formatCode="0">
                  <c:v>66.714285714285708</c:v>
                </c:pt>
                <c:pt idx="202" formatCode="0">
                  <c:v>70</c:v>
                </c:pt>
                <c:pt idx="203" formatCode="0">
                  <c:v>74</c:v>
                </c:pt>
                <c:pt idx="204" formatCode="0">
                  <c:v>79.428571428571431</c:v>
                </c:pt>
                <c:pt idx="205" formatCode="0">
                  <c:v>84.428571428571431</c:v>
                </c:pt>
                <c:pt idx="206" formatCode="0">
                  <c:v>88</c:v>
                </c:pt>
                <c:pt idx="207" formatCode="0">
                  <c:v>93</c:v>
                </c:pt>
                <c:pt idx="208" formatCode="0">
                  <c:v>94.857142857142861</c:v>
                </c:pt>
                <c:pt idx="209" formatCode="0">
                  <c:v>102</c:v>
                </c:pt>
                <c:pt idx="210" formatCode="0">
                  <c:v>103.42857142857143</c:v>
                </c:pt>
                <c:pt idx="211" formatCode="0">
                  <c:v>104</c:v>
                </c:pt>
                <c:pt idx="212" formatCode="0">
                  <c:v>107.57142857142857</c:v>
                </c:pt>
                <c:pt idx="213" formatCode="0">
                  <c:v>109.85714285714286</c:v>
                </c:pt>
                <c:pt idx="214" formatCode="0">
                  <c:v>111.71428571428571</c:v>
                </c:pt>
                <c:pt idx="215" formatCode="0">
                  <c:v>114.85714285714286</c:v>
                </c:pt>
                <c:pt idx="216" formatCode="0">
                  <c:v>114.28571428571429</c:v>
                </c:pt>
                <c:pt idx="217" formatCode="0">
                  <c:v>118.85714285714286</c:v>
                </c:pt>
                <c:pt idx="218" formatCode="0">
                  <c:v>122.57142857142857</c:v>
                </c:pt>
                <c:pt idx="219" formatCode="0">
                  <c:v>123</c:v>
                </c:pt>
                <c:pt idx="220" formatCode="0">
                  <c:v>122.57142857142857</c:v>
                </c:pt>
                <c:pt idx="221" formatCode="0">
                  <c:v>121.85714285714286</c:v>
                </c:pt>
                <c:pt idx="222" formatCode="0">
                  <c:v>117.28571428571429</c:v>
                </c:pt>
                <c:pt idx="223" formatCode="0">
                  <c:v>116.85714285714286</c:v>
                </c:pt>
                <c:pt idx="224" formatCode="0">
                  <c:v>114.71428571428571</c:v>
                </c:pt>
                <c:pt idx="225" formatCode="0">
                  <c:v>112.57142857142857</c:v>
                </c:pt>
                <c:pt idx="226" formatCode="0">
                  <c:v>109</c:v>
                </c:pt>
                <c:pt idx="227" formatCode="0">
                  <c:v>105.71428571428571</c:v>
                </c:pt>
                <c:pt idx="228" formatCode="0">
                  <c:v>104.42857142857143</c:v>
                </c:pt>
                <c:pt idx="229" formatCode="0">
                  <c:v>104.71428571428571</c:v>
                </c:pt>
                <c:pt idx="230" formatCode="0">
                  <c:v>101.28571428571429</c:v>
                </c:pt>
                <c:pt idx="231" formatCode="0">
                  <c:v>99.142857142857139</c:v>
                </c:pt>
                <c:pt idx="232" formatCode="0">
                  <c:v>96.571428571428569</c:v>
                </c:pt>
                <c:pt idx="233" formatCode="0">
                  <c:v>95.571428571428569</c:v>
                </c:pt>
                <c:pt idx="234" formatCode="0">
                  <c:v>94.571428571428569</c:v>
                </c:pt>
                <c:pt idx="235" formatCode="0">
                  <c:v>94.714285714285708</c:v>
                </c:pt>
                <c:pt idx="236" formatCode="0">
                  <c:v>96.857142857142861</c:v>
                </c:pt>
                <c:pt idx="237" formatCode="0">
                  <c:v>98.428571428571431</c:v>
                </c:pt>
                <c:pt idx="238" formatCode="0">
                  <c:v>100.28571428571429</c:v>
                </c:pt>
                <c:pt idx="239" formatCode="0">
                  <c:v>102.14285714285714</c:v>
                </c:pt>
                <c:pt idx="240" formatCode="0">
                  <c:v>101.28571428571429</c:v>
                </c:pt>
                <c:pt idx="241" formatCode="0">
                  <c:v>102.57142857142857</c:v>
                </c:pt>
                <c:pt idx="242" formatCode="0">
                  <c:v>99.428571428571431</c:v>
                </c:pt>
                <c:pt idx="243" formatCode="0">
                  <c:v>96.857142857142861</c:v>
                </c:pt>
                <c:pt idx="244" formatCode="0">
                  <c:v>96.714285714285708</c:v>
                </c:pt>
                <c:pt idx="245" formatCode="0">
                  <c:v>95.142857142857139</c:v>
                </c:pt>
                <c:pt idx="246" formatCode="0">
                  <c:v>91.571428571428569</c:v>
                </c:pt>
                <c:pt idx="247" formatCode="0">
                  <c:v>93.571428571428569</c:v>
                </c:pt>
                <c:pt idx="248" formatCode="0">
                  <c:v>92.571428571428569</c:v>
                </c:pt>
                <c:pt idx="249" formatCode="0">
                  <c:v>91.571428571428569</c:v>
                </c:pt>
                <c:pt idx="250" formatCode="0">
                  <c:v>92.714285714285708</c:v>
                </c:pt>
                <c:pt idx="251" formatCode="0">
                  <c:v>90.857142857142861</c:v>
                </c:pt>
                <c:pt idx="252" formatCode="0">
                  <c:v>87.428571428571431</c:v>
                </c:pt>
                <c:pt idx="253" formatCode="0">
                  <c:v>87.571428571428569</c:v>
                </c:pt>
                <c:pt idx="254" formatCode="0">
                  <c:v>84.714285714285708</c:v>
                </c:pt>
                <c:pt idx="255" formatCode="0">
                  <c:v>81.857142857142861</c:v>
                </c:pt>
                <c:pt idx="256" formatCode="0">
                  <c:v>84.285714285714292</c:v>
                </c:pt>
                <c:pt idx="257" formatCode="0">
                  <c:v>80.428571428571431</c:v>
                </c:pt>
                <c:pt idx="258" formatCode="0">
                  <c:v>79.714285714285708</c:v>
                </c:pt>
                <c:pt idx="259" formatCode="0">
                  <c:v>82</c:v>
                </c:pt>
                <c:pt idx="260" formatCode="0">
                  <c:v>82</c:v>
                </c:pt>
                <c:pt idx="261" formatCode="0">
                  <c:v>82.571428571428569</c:v>
                </c:pt>
                <c:pt idx="262" formatCode="0">
                  <c:v>85.857142857142861</c:v>
                </c:pt>
                <c:pt idx="263" formatCode="0">
                  <c:v>84.714285714285708</c:v>
                </c:pt>
                <c:pt idx="264" formatCode="0">
                  <c:v>86.857142857142861</c:v>
                </c:pt>
                <c:pt idx="265" formatCode="0">
                  <c:v>87.142857142857139</c:v>
                </c:pt>
                <c:pt idx="266" formatCode="0">
                  <c:v>85.857142857142861</c:v>
                </c:pt>
                <c:pt idx="267" formatCode="0">
                  <c:v>86.428571428571431</c:v>
                </c:pt>
                <c:pt idx="268" formatCode="0">
                  <c:v>86.714285714285708</c:v>
                </c:pt>
                <c:pt idx="269" formatCode="0">
                  <c:v>83.714285714285708</c:v>
                </c:pt>
                <c:pt idx="270" formatCode="0">
                  <c:v>85.857142857142861</c:v>
                </c:pt>
                <c:pt idx="271" formatCode="0">
                  <c:v>87</c:v>
                </c:pt>
                <c:pt idx="272" formatCode="0">
                  <c:v>86.285714285714292</c:v>
                </c:pt>
                <c:pt idx="273" formatCode="0">
                  <c:v>89.714285714285708</c:v>
                </c:pt>
                <c:pt idx="274" formatCode="0">
                  <c:v>89.571428571428569</c:v>
                </c:pt>
                <c:pt idx="275" formatCode="0">
                  <c:v>91.142857142857139</c:v>
                </c:pt>
                <c:pt idx="276" formatCode="0">
                  <c:v>93.857142857142861</c:v>
                </c:pt>
                <c:pt idx="277" formatCode="0">
                  <c:v>92.428571428571431</c:v>
                </c:pt>
                <c:pt idx="278" formatCode="0">
                  <c:v>92</c:v>
                </c:pt>
                <c:pt idx="279" formatCode="0">
                  <c:v>91.285714285714292</c:v>
                </c:pt>
                <c:pt idx="280" formatCode="0">
                  <c:v>93.571428571428569</c:v>
                </c:pt>
                <c:pt idx="281" formatCode="0">
                  <c:v>104</c:v>
                </c:pt>
                <c:pt idx="282" formatCode="0">
                  <c:v>111.28571428571429</c:v>
                </c:pt>
                <c:pt idx="283" formatCode="0">
                  <c:v>118.57142857142857</c:v>
                </c:pt>
                <c:pt idx="284" formatCode="0">
                  <c:v>131</c:v>
                </c:pt>
                <c:pt idx="285" formatCode="0">
                  <c:v>141.28571428571428</c:v>
                </c:pt>
                <c:pt idx="286" formatCode="0">
                  <c:v>149.14285714285714</c:v>
                </c:pt>
                <c:pt idx="287" formatCode="0">
                  <c:v>155.14285714285714</c:v>
                </c:pt>
                <c:pt idx="288" formatCode="0">
                  <c:v>154.42857142857142</c:v>
                </c:pt>
                <c:pt idx="289" formatCode="0">
                  <c:v>159.14285714285714</c:v>
                </c:pt>
                <c:pt idx="290" formatCode="0">
                  <c:v>164.85714285714286</c:v>
                </c:pt>
                <c:pt idx="291" formatCode="0">
                  <c:v>167</c:v>
                </c:pt>
                <c:pt idx="292" formatCode="0">
                  <c:v>171.85714285714286</c:v>
                </c:pt>
                <c:pt idx="293" formatCode="0">
                  <c:v>180.85714285714286</c:v>
                </c:pt>
                <c:pt idx="294" formatCode="0">
                  <c:v>185</c:v>
                </c:pt>
                <c:pt idx="295" formatCode="0">
                  <c:v>189</c:v>
                </c:pt>
                <c:pt idx="296" formatCode="0">
                  <c:v>196.71428571428572</c:v>
                </c:pt>
                <c:pt idx="297" formatCode="0">
                  <c:v>198.71428571428572</c:v>
                </c:pt>
                <c:pt idx="298" formatCode="0">
                  <c:v>195.42857142857142</c:v>
                </c:pt>
                <c:pt idx="299" formatCode="0">
                  <c:v>195.42857142857142</c:v>
                </c:pt>
                <c:pt idx="300" formatCode="0">
                  <c:v>192.42857142857142</c:v>
                </c:pt>
                <c:pt idx="301" formatCode="0">
                  <c:v>190.57142857142858</c:v>
                </c:pt>
                <c:pt idx="302" formatCode="0">
                  <c:v>189.71428571428572</c:v>
                </c:pt>
                <c:pt idx="303" formatCode="0">
                  <c:v>179.85714285714286</c:v>
                </c:pt>
                <c:pt idx="304" formatCode="0">
                  <c:v>178.28571428571428</c:v>
                </c:pt>
                <c:pt idx="305" formatCode="0">
                  <c:v>178</c:v>
                </c:pt>
                <c:pt idx="306" formatCode="0">
                  <c:v>176.57142857142858</c:v>
                </c:pt>
                <c:pt idx="307" formatCode="0">
                  <c:v>175.42857142857142</c:v>
                </c:pt>
                <c:pt idx="308" formatCode="0">
                  <c:v>171.85714285714286</c:v>
                </c:pt>
                <c:pt idx="309" formatCode="0">
                  <c:v>165.85714285714286</c:v>
                </c:pt>
                <c:pt idx="310" formatCode="0">
                  <c:v>162.14285714285714</c:v>
                </c:pt>
                <c:pt idx="311" formatCode="0">
                  <c:v>156.42857142857142</c:v>
                </c:pt>
                <c:pt idx="312" formatCode="0">
                  <c:v>153.14285714285714</c:v>
                </c:pt>
                <c:pt idx="313" formatCode="0">
                  <c:v>145.42857142857142</c:v>
                </c:pt>
                <c:pt idx="314" formatCode="0">
                  <c:v>142.85714285714286</c:v>
                </c:pt>
                <c:pt idx="315" formatCode="0">
                  <c:v>139.57142857142858</c:v>
                </c:pt>
                <c:pt idx="316" formatCode="0">
                  <c:v>137.42857142857142</c:v>
                </c:pt>
                <c:pt idx="317" formatCode="0">
                  <c:v>133.71428571428572</c:v>
                </c:pt>
                <c:pt idx="318" formatCode="0">
                  <c:v>127.14285714285714</c:v>
                </c:pt>
                <c:pt idx="319" formatCode="0">
                  <c:v>120.85714285714286</c:v>
                </c:pt>
                <c:pt idx="320" formatCode="0">
                  <c:v>117.14285714285714</c:v>
                </c:pt>
                <c:pt idx="321" formatCode="0">
                  <c:v>111.85714285714286</c:v>
                </c:pt>
                <c:pt idx="322" formatCode="0">
                  <c:v>107.57142857142857</c:v>
                </c:pt>
                <c:pt idx="323" formatCode="0">
                  <c:v>106.14285714285714</c:v>
                </c:pt>
                <c:pt idx="324" formatCode="0">
                  <c:v>100.71428571428571</c:v>
                </c:pt>
                <c:pt idx="325" formatCode="0">
                  <c:v>98.714285714285708</c:v>
                </c:pt>
                <c:pt idx="326" formatCode="0">
                  <c:v>94.571428571428569</c:v>
                </c:pt>
                <c:pt idx="327" formatCode="0">
                  <c:v>92</c:v>
                </c:pt>
                <c:pt idx="328" formatCode="0">
                  <c:v>88.857142857142861</c:v>
                </c:pt>
                <c:pt idx="329" formatCode="0">
                  <c:v>86</c:v>
                </c:pt>
                <c:pt idx="330" formatCode="0">
                  <c:v>81.857142857142861</c:v>
                </c:pt>
                <c:pt idx="331" formatCode="0">
                  <c:v>82.285714285714292</c:v>
                </c:pt>
                <c:pt idx="332" formatCode="0">
                  <c:v>82.142857142857139</c:v>
                </c:pt>
                <c:pt idx="333" formatCode="0">
                  <c:v>80.857142857142861</c:v>
                </c:pt>
                <c:pt idx="334" formatCode="0">
                  <c:v>78.285714285714292</c:v>
                </c:pt>
                <c:pt idx="335" formatCode="0">
                  <c:v>77.857142857142861</c:v>
                </c:pt>
                <c:pt idx="336" formatCode="0">
                  <c:v>79.142857142857139</c:v>
                </c:pt>
                <c:pt idx="337" formatCode="0">
                  <c:v>79.857142857142861</c:v>
                </c:pt>
                <c:pt idx="338" formatCode="0">
                  <c:v>77.857142857142861</c:v>
                </c:pt>
                <c:pt idx="339" formatCode="0">
                  <c:v>73.428571428571431</c:v>
                </c:pt>
                <c:pt idx="340" formatCode="0">
                  <c:v>71.142857142857139</c:v>
                </c:pt>
                <c:pt idx="341" formatCode="0">
                  <c:v>67.285714285714292</c:v>
                </c:pt>
                <c:pt idx="342" formatCode="0">
                  <c:v>63.428571428571431</c:v>
                </c:pt>
                <c:pt idx="343" formatCode="0">
                  <c:v>59.285714285714285</c:v>
                </c:pt>
                <c:pt idx="344" formatCode="0">
                  <c:v>57.142857142857146</c:v>
                </c:pt>
                <c:pt idx="345" formatCode="0">
                  <c:v>56.142857142857146</c:v>
                </c:pt>
                <c:pt idx="346" formatCode="0">
                  <c:v>56</c:v>
                </c:pt>
                <c:pt idx="347" formatCode="0">
                  <c:v>53.857142857142854</c:v>
                </c:pt>
                <c:pt idx="348" formatCode="0">
                  <c:v>53.285714285714285</c:v>
                </c:pt>
                <c:pt idx="349" formatCode="0">
                  <c:v>50</c:v>
                </c:pt>
                <c:pt idx="350" formatCode="0">
                  <c:v>48</c:v>
                </c:pt>
                <c:pt idx="351" formatCode="0">
                  <c:v>43.857142857142854</c:v>
                </c:pt>
                <c:pt idx="352" formatCode="0">
                  <c:v>39.428571428571431</c:v>
                </c:pt>
                <c:pt idx="353" formatCode="0">
                  <c:v>36.857142857142854</c:v>
                </c:pt>
                <c:pt idx="354" formatCode="0">
                  <c:v>36</c:v>
                </c:pt>
                <c:pt idx="355" formatCode="0">
                  <c:v>34.571428571428569</c:v>
                </c:pt>
                <c:pt idx="356" formatCode="0">
                  <c:v>34.571428571428569</c:v>
                </c:pt>
                <c:pt idx="357" formatCode="0">
                  <c:v>33.428571428571431</c:v>
                </c:pt>
                <c:pt idx="358" formatCode="0">
                  <c:v>33.428571428571431</c:v>
                </c:pt>
                <c:pt idx="359" formatCode="0">
                  <c:v>34</c:v>
                </c:pt>
                <c:pt idx="360" formatCode="0">
                  <c:v>31</c:v>
                </c:pt>
                <c:pt idx="361" formatCode="0">
                  <c:v>31.285714285714285</c:v>
                </c:pt>
                <c:pt idx="362" formatCode="0">
                  <c:v>30.714285714285715</c:v>
                </c:pt>
                <c:pt idx="363" formatCode="0">
                  <c:v>28.571428571428573</c:v>
                </c:pt>
                <c:pt idx="364" formatCode="0">
                  <c:v>27.428571428571427</c:v>
                </c:pt>
                <c:pt idx="365" formatCode="0">
                  <c:v>28.142857142857142</c:v>
                </c:pt>
                <c:pt idx="366" formatCode="0">
                  <c:v>27.285714285714285</c:v>
                </c:pt>
                <c:pt idx="367" formatCode="0">
                  <c:v>27.571428571428573</c:v>
                </c:pt>
                <c:pt idx="368" formatCode="0">
                  <c:v>26.142857142857142</c:v>
                </c:pt>
                <c:pt idx="369" formatCode="0">
                  <c:v>25.714285714285715</c:v>
                </c:pt>
                <c:pt idx="370" formatCode="0">
                  <c:v>25.714285714285715</c:v>
                </c:pt>
                <c:pt idx="371" formatCode="0">
                  <c:v>25.714285714285715</c:v>
                </c:pt>
                <c:pt idx="372" formatCode="0">
                  <c:v>25.142857142857142</c:v>
                </c:pt>
                <c:pt idx="373" formatCode="0">
                  <c:v>23.714285714285715</c:v>
                </c:pt>
                <c:pt idx="374" formatCode="0">
                  <c:v>22.714285714285715</c:v>
                </c:pt>
                <c:pt idx="375" formatCode="0">
                  <c:v>22</c:v>
                </c:pt>
                <c:pt idx="376" formatCode="0">
                  <c:v>21.428571428571427</c:v>
                </c:pt>
                <c:pt idx="377" formatCode="0">
                  <c:v>21.714285714285715</c:v>
                </c:pt>
                <c:pt idx="378" formatCode="0">
                  <c:v>21.285714285714285</c:v>
                </c:pt>
                <c:pt idx="379" formatCode="0">
                  <c:v>19.857142857142858</c:v>
                </c:pt>
                <c:pt idx="380" formatCode="0">
                  <c:v>20.714285714285715</c:v>
                </c:pt>
                <c:pt idx="381" formatCode="0">
                  <c:v>20.714285714285715</c:v>
                </c:pt>
                <c:pt idx="382" formatCode="0">
                  <c:v>20.857142857142858</c:v>
                </c:pt>
                <c:pt idx="383" formatCode="0">
                  <c:v>20.428571428571427</c:v>
                </c:pt>
                <c:pt idx="384" formatCode="0">
                  <c:v>19.571428571428573</c:v>
                </c:pt>
                <c:pt idx="385" formatCode="0">
                  <c:v>19</c:v>
                </c:pt>
                <c:pt idx="386" formatCode="0">
                  <c:v>18.571428571428573</c:v>
                </c:pt>
                <c:pt idx="387" formatCode="0">
                  <c:v>16.428571428571427</c:v>
                </c:pt>
                <c:pt idx="388" formatCode="0">
                  <c:v>15.285714285714286</c:v>
                </c:pt>
                <c:pt idx="389" formatCode="0">
                  <c:v>14.285714285714286</c:v>
                </c:pt>
                <c:pt idx="390" formatCode="0">
                  <c:v>13.428571428571429</c:v>
                </c:pt>
                <c:pt idx="391" formatCode="0">
                  <c:v>12.428571428571429</c:v>
                </c:pt>
                <c:pt idx="392" formatCode="0">
                  <c:v>12.142857142857142</c:v>
                </c:pt>
                <c:pt idx="393" formatCode="0">
                  <c:v>12.285714285714286</c:v>
                </c:pt>
                <c:pt idx="394" formatCode="0">
                  <c:v>12.571428571428571</c:v>
                </c:pt>
                <c:pt idx="395" formatCode="0">
                  <c:v>12.428571428571429</c:v>
                </c:pt>
                <c:pt idx="396" formatCode="0">
                  <c:v>12</c:v>
                </c:pt>
                <c:pt idx="397" formatCode="0">
                  <c:v>11.571428571428571</c:v>
                </c:pt>
                <c:pt idx="398" formatCode="0">
                  <c:v>11.571428571428571</c:v>
                </c:pt>
                <c:pt idx="399" formatCode="0">
                  <c:v>11.428571428571429</c:v>
                </c:pt>
                <c:pt idx="400" formatCode="0">
                  <c:v>11</c:v>
                </c:pt>
                <c:pt idx="401" formatCode="0">
                  <c:v>10.714285714285714</c:v>
                </c:pt>
                <c:pt idx="402" formatCode="0">
                  <c:v>10.714285714285714</c:v>
                </c:pt>
                <c:pt idx="403" formatCode="0">
                  <c:v>9.7142857142857135</c:v>
                </c:pt>
                <c:pt idx="404" formatCode="0">
                  <c:v>9.4285714285714288</c:v>
                </c:pt>
                <c:pt idx="405" formatCode="0">
                  <c:v>9</c:v>
                </c:pt>
                <c:pt idx="406" formatCode="0">
                  <c:v>8.8571428571428577</c:v>
                </c:pt>
                <c:pt idx="407" formatCode="0">
                  <c:v>8.4285714285714288</c:v>
                </c:pt>
                <c:pt idx="408" formatCode="0">
                  <c:v>7.5714285714285712</c:v>
                </c:pt>
                <c:pt idx="409" formatCode="0">
                  <c:v>7.4285714285714288</c:v>
                </c:pt>
                <c:pt idx="410" formatCode="0">
                  <c:v>7.5714285714285712</c:v>
                </c:pt>
                <c:pt idx="411" formatCode="0">
                  <c:v>8.5714285714285712</c:v>
                </c:pt>
                <c:pt idx="412" formatCode="0">
                  <c:v>8.8571428571428577</c:v>
                </c:pt>
                <c:pt idx="413" formatCode="0">
                  <c:v>9.2857142857142865</c:v>
                </c:pt>
                <c:pt idx="414" formatCode="0">
                  <c:v>10</c:v>
                </c:pt>
                <c:pt idx="415" formatCode="0">
                  <c:v>10.142857142857142</c:v>
                </c:pt>
                <c:pt idx="416" formatCode="0">
                  <c:v>10.714285714285714</c:v>
                </c:pt>
                <c:pt idx="417" formatCode="0">
                  <c:v>11.285714285714286</c:v>
                </c:pt>
                <c:pt idx="418" formatCode="0">
                  <c:v>10.571428571428571</c:v>
                </c:pt>
                <c:pt idx="419" formatCode="0">
                  <c:v>10.285714285714286</c:v>
                </c:pt>
                <c:pt idx="420" formatCode="0">
                  <c:v>9.4285714285714288</c:v>
                </c:pt>
                <c:pt idx="421" formatCode="0">
                  <c:v>9.1428571428571423</c:v>
                </c:pt>
                <c:pt idx="422" formatCode="0">
                  <c:v>9.5714285714285712</c:v>
                </c:pt>
                <c:pt idx="423" formatCode="0">
                  <c:v>10.571428571428571</c:v>
                </c:pt>
                <c:pt idx="424" formatCode="0">
                  <c:v>11.571428571428571</c:v>
                </c:pt>
                <c:pt idx="425" formatCode="0">
                  <c:v>12.428571428571429</c:v>
                </c:pt>
                <c:pt idx="426" formatCode="0">
                  <c:v>14.142857142857142</c:v>
                </c:pt>
                <c:pt idx="427" formatCode="0">
                  <c:v>16.428571428571427</c:v>
                </c:pt>
                <c:pt idx="428" formatCode="0">
                  <c:v>17.142857142857142</c:v>
                </c:pt>
                <c:pt idx="429" formatCode="0">
                  <c:v>18.285714285714285</c:v>
                </c:pt>
                <c:pt idx="430" formatCode="0">
                  <c:v>18.142857142857142</c:v>
                </c:pt>
                <c:pt idx="431" formatCode="0">
                  <c:v>17.285714285714285</c:v>
                </c:pt>
                <c:pt idx="432" formatCode="0">
                  <c:v>17</c:v>
                </c:pt>
                <c:pt idx="433" formatCode="0">
                  <c:v>17.714285714285715</c:v>
                </c:pt>
                <c:pt idx="434" formatCode="0">
                  <c:v>18.428571428571427</c:v>
                </c:pt>
                <c:pt idx="435" formatCode="0">
                  <c:v>19.428571428571427</c:v>
                </c:pt>
                <c:pt idx="436" formatCode="0">
                  <c:v>19.571428571428573</c:v>
                </c:pt>
                <c:pt idx="437" formatCode="0">
                  <c:v>21.142857142857142</c:v>
                </c:pt>
                <c:pt idx="438" formatCode="0">
                  <c:v>22.285714285714285</c:v>
                </c:pt>
                <c:pt idx="439" formatCode="0">
                  <c:v>24</c:v>
                </c:pt>
                <c:pt idx="440" formatCode="0">
                  <c:v>23.428571428571427</c:v>
                </c:pt>
                <c:pt idx="441" formatCode="0">
                  <c:v>22.285714285714285</c:v>
                </c:pt>
                <c:pt idx="442" formatCode="0">
                  <c:v>23.142857142857142</c:v>
                </c:pt>
                <c:pt idx="443" formatCode="0">
                  <c:v>24.428571428571427</c:v>
                </c:pt>
                <c:pt idx="444" formatCode="0">
                  <c:v>23.285714285714285</c:v>
                </c:pt>
                <c:pt idx="445" formatCode="0">
                  <c:v>24.285714285714285</c:v>
                </c:pt>
                <c:pt idx="446" formatCode="0">
                  <c:v>24.857142857142858</c:v>
                </c:pt>
                <c:pt idx="447" formatCode="0">
                  <c:v>25.285714285714285</c:v>
                </c:pt>
                <c:pt idx="448" formatCode="0">
                  <c:v>27.428571428571427</c:v>
                </c:pt>
                <c:pt idx="449" formatCode="0">
                  <c:v>27.142857142857142</c:v>
                </c:pt>
                <c:pt idx="450" formatCode="0">
                  <c:v>28.571428571428573</c:v>
                </c:pt>
                <c:pt idx="451" formatCode="0">
                  <c:v>29.571428571428573</c:v>
                </c:pt>
                <c:pt idx="452" formatCode="0">
                  <c:v>31.285714285714285</c:v>
                </c:pt>
                <c:pt idx="453" formatCode="0">
                  <c:v>30.142857142857142</c:v>
                </c:pt>
                <c:pt idx="454" formatCode="0">
                  <c:v>32.428571428571431</c:v>
                </c:pt>
                <c:pt idx="455" formatCode="0">
                  <c:v>31.285714285714285</c:v>
                </c:pt>
                <c:pt idx="456" formatCode="0">
                  <c:v>32</c:v>
                </c:pt>
                <c:pt idx="457" formatCode="0">
                  <c:v>31.285714285714285</c:v>
                </c:pt>
                <c:pt idx="458" formatCode="0">
                  <c:v>33.714285714285715</c:v>
                </c:pt>
                <c:pt idx="459" formatCode="0">
                  <c:v>35.571428571428569</c:v>
                </c:pt>
                <c:pt idx="460" formatCode="0">
                  <c:v>38.714285714285715</c:v>
                </c:pt>
                <c:pt idx="461" formatCode="0">
                  <c:v>38</c:v>
                </c:pt>
                <c:pt idx="462" formatCode="0">
                  <c:v>38.714285714285715</c:v>
                </c:pt>
                <c:pt idx="463" formatCode="0">
                  <c:v>38.857142857142854</c:v>
                </c:pt>
                <c:pt idx="464" formatCode="0">
                  <c:v>42.428571428571431</c:v>
                </c:pt>
                <c:pt idx="465" formatCode="0">
                  <c:v>45.285714285714285</c:v>
                </c:pt>
                <c:pt idx="466" formatCode="0">
                  <c:v>47.714285714285715</c:v>
                </c:pt>
                <c:pt idx="467" formatCode="0">
                  <c:v>49.428571428571431</c:v>
                </c:pt>
                <c:pt idx="468" formatCode="0">
                  <c:v>53</c:v>
                </c:pt>
                <c:pt idx="469" formatCode="0">
                  <c:v>56.142857142857146</c:v>
                </c:pt>
                <c:pt idx="470" formatCode="0">
                  <c:v>60.714285714285715</c:v>
                </c:pt>
                <c:pt idx="471" formatCode="0">
                  <c:v>64.142857142857139</c:v>
                </c:pt>
                <c:pt idx="472" formatCode="0">
                  <c:v>68.714285714285708</c:v>
                </c:pt>
                <c:pt idx="473" formatCode="0">
                  <c:v>71.714285714285708</c:v>
                </c:pt>
                <c:pt idx="474" formatCode="0">
                  <c:v>77</c:v>
                </c:pt>
                <c:pt idx="475" formatCode="0">
                  <c:v>79.571428571428569</c:v>
                </c:pt>
                <c:pt idx="476" formatCode="0">
                  <c:v>84.142857142857139</c:v>
                </c:pt>
                <c:pt idx="477" formatCode="0">
                  <c:v>84.857142857142861</c:v>
                </c:pt>
                <c:pt idx="478" formatCode="0">
                  <c:v>86.714285714285708</c:v>
                </c:pt>
                <c:pt idx="479" formatCode="0">
                  <c:v>87.142857142857139</c:v>
                </c:pt>
                <c:pt idx="480" formatCode="0">
                  <c:v>85.142857142857139</c:v>
                </c:pt>
                <c:pt idx="481" formatCode="0">
                  <c:v>82.857142857142861</c:v>
                </c:pt>
                <c:pt idx="482" formatCode="0">
                  <c:v>80.428571428571431</c:v>
                </c:pt>
                <c:pt idx="483" formatCode="0">
                  <c:v>75.285714285714292</c:v>
                </c:pt>
                <c:pt idx="484" formatCode="0">
                  <c:v>74.285714285714292</c:v>
                </c:pt>
                <c:pt idx="485" formatCode="0">
                  <c:v>70.833333333333329</c:v>
                </c:pt>
                <c:pt idx="486" formatCode="0">
                  <c:v>64.8</c:v>
                </c:pt>
                <c:pt idx="487" formatCode="0">
                  <c:v>62.25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C4C-4C3A-A284-82E2E9BFFE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1585040"/>
        <c:axId val="2038661744"/>
      </c:lineChart>
      <c:dateAx>
        <c:axId val="941585040"/>
        <c:scaling>
          <c:orientation val="minMax"/>
          <c:max val="44395"/>
          <c:min val="44228"/>
        </c:scaling>
        <c:delete val="0"/>
        <c:axPos val="b"/>
        <c:numFmt formatCode="d\-mmm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38661744"/>
        <c:crosses val="autoZero"/>
        <c:auto val="0"/>
        <c:lblOffset val="100"/>
        <c:baseTimeUnit val="days"/>
        <c:majorUnit val="7"/>
        <c:majorTimeUnit val="days"/>
      </c:dateAx>
      <c:valAx>
        <c:axId val="2038661744"/>
        <c:scaling>
          <c:orientation val="minMax"/>
          <c:max val="2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15850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6"/>
          <c:order val="0"/>
          <c:tx>
            <c:strRef>
              <c:f>'Hospital Admissions (UK)'!$AC$1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'Hospital Admissions (UK)'!$W$7:$W$416</c:f>
              <c:numCache>
                <c:formatCode>m/d/yyyy</c:formatCode>
                <c:ptCount val="410"/>
                <c:pt idx="0">
                  <c:v>44391</c:v>
                </c:pt>
                <c:pt idx="1">
                  <c:v>44390</c:v>
                </c:pt>
                <c:pt idx="2">
                  <c:v>44389</c:v>
                </c:pt>
                <c:pt idx="3">
                  <c:v>44388</c:v>
                </c:pt>
                <c:pt idx="4">
                  <c:v>44387</c:v>
                </c:pt>
                <c:pt idx="5">
                  <c:v>44386</c:v>
                </c:pt>
                <c:pt idx="6">
                  <c:v>44385</c:v>
                </c:pt>
                <c:pt idx="7">
                  <c:v>44384</c:v>
                </c:pt>
                <c:pt idx="8">
                  <c:v>44383</c:v>
                </c:pt>
                <c:pt idx="9">
                  <c:v>44382</c:v>
                </c:pt>
                <c:pt idx="10">
                  <c:v>44381</c:v>
                </c:pt>
                <c:pt idx="11">
                  <c:v>44380</c:v>
                </c:pt>
                <c:pt idx="12">
                  <c:v>44379</c:v>
                </c:pt>
                <c:pt idx="13">
                  <c:v>44378</c:v>
                </c:pt>
                <c:pt idx="14">
                  <c:v>44377</c:v>
                </c:pt>
                <c:pt idx="15">
                  <c:v>44376</c:v>
                </c:pt>
                <c:pt idx="16">
                  <c:v>44375</c:v>
                </c:pt>
                <c:pt idx="17">
                  <c:v>44374</c:v>
                </c:pt>
                <c:pt idx="18">
                  <c:v>44373</c:v>
                </c:pt>
                <c:pt idx="19">
                  <c:v>44372</c:v>
                </c:pt>
                <c:pt idx="20">
                  <c:v>44371</c:v>
                </c:pt>
                <c:pt idx="21">
                  <c:v>44370</c:v>
                </c:pt>
                <c:pt idx="22">
                  <c:v>44369</c:v>
                </c:pt>
                <c:pt idx="23">
                  <c:v>44368</c:v>
                </c:pt>
                <c:pt idx="24">
                  <c:v>44367</c:v>
                </c:pt>
                <c:pt idx="25">
                  <c:v>44366</c:v>
                </c:pt>
                <c:pt idx="26">
                  <c:v>44365</c:v>
                </c:pt>
                <c:pt idx="27">
                  <c:v>44364</c:v>
                </c:pt>
                <c:pt idx="28">
                  <c:v>44363</c:v>
                </c:pt>
                <c:pt idx="29">
                  <c:v>44362</c:v>
                </c:pt>
                <c:pt idx="30">
                  <c:v>44361</c:v>
                </c:pt>
                <c:pt idx="31">
                  <c:v>44360</c:v>
                </c:pt>
                <c:pt idx="32">
                  <c:v>44359</c:v>
                </c:pt>
                <c:pt idx="33">
                  <c:v>44358</c:v>
                </c:pt>
                <c:pt idx="34">
                  <c:v>44357</c:v>
                </c:pt>
                <c:pt idx="35">
                  <c:v>44356</c:v>
                </c:pt>
                <c:pt idx="36">
                  <c:v>44355</c:v>
                </c:pt>
                <c:pt idx="37">
                  <c:v>44354</c:v>
                </c:pt>
                <c:pt idx="38">
                  <c:v>44353</c:v>
                </c:pt>
                <c:pt idx="39">
                  <c:v>44352</c:v>
                </c:pt>
                <c:pt idx="40">
                  <c:v>44351</c:v>
                </c:pt>
                <c:pt idx="41">
                  <c:v>44350</c:v>
                </c:pt>
                <c:pt idx="42">
                  <c:v>44349</c:v>
                </c:pt>
                <c:pt idx="43">
                  <c:v>44348</c:v>
                </c:pt>
                <c:pt idx="44">
                  <c:v>44347</c:v>
                </c:pt>
                <c:pt idx="45">
                  <c:v>44346</c:v>
                </c:pt>
                <c:pt idx="46">
                  <c:v>44345</c:v>
                </c:pt>
                <c:pt idx="47">
                  <c:v>44344</c:v>
                </c:pt>
                <c:pt idx="48">
                  <c:v>44343</c:v>
                </c:pt>
                <c:pt idx="49">
                  <c:v>44342</c:v>
                </c:pt>
                <c:pt idx="50">
                  <c:v>44341</c:v>
                </c:pt>
                <c:pt idx="51">
                  <c:v>44340</c:v>
                </c:pt>
                <c:pt idx="52">
                  <c:v>44339</c:v>
                </c:pt>
                <c:pt idx="53">
                  <c:v>44338</c:v>
                </c:pt>
                <c:pt idx="54">
                  <c:v>44337</c:v>
                </c:pt>
                <c:pt idx="55">
                  <c:v>44336</c:v>
                </c:pt>
                <c:pt idx="56">
                  <c:v>44335</c:v>
                </c:pt>
                <c:pt idx="57">
                  <c:v>44334</c:v>
                </c:pt>
                <c:pt idx="58">
                  <c:v>44333</c:v>
                </c:pt>
                <c:pt idx="59">
                  <c:v>44332</c:v>
                </c:pt>
                <c:pt idx="60">
                  <c:v>44331</c:v>
                </c:pt>
                <c:pt idx="61">
                  <c:v>44330</c:v>
                </c:pt>
                <c:pt idx="62">
                  <c:v>44329</c:v>
                </c:pt>
                <c:pt idx="63">
                  <c:v>44328</c:v>
                </c:pt>
                <c:pt idx="64">
                  <c:v>44327</c:v>
                </c:pt>
                <c:pt idx="65">
                  <c:v>44326</c:v>
                </c:pt>
                <c:pt idx="66">
                  <c:v>44325</c:v>
                </c:pt>
                <c:pt idx="67">
                  <c:v>44324</c:v>
                </c:pt>
                <c:pt idx="68">
                  <c:v>44323</c:v>
                </c:pt>
                <c:pt idx="69">
                  <c:v>44322</c:v>
                </c:pt>
                <c:pt idx="70">
                  <c:v>44321</c:v>
                </c:pt>
                <c:pt idx="71">
                  <c:v>44320</c:v>
                </c:pt>
                <c:pt idx="72">
                  <c:v>44319</c:v>
                </c:pt>
                <c:pt idx="73">
                  <c:v>44318</c:v>
                </c:pt>
                <c:pt idx="74">
                  <c:v>44317</c:v>
                </c:pt>
                <c:pt idx="75">
                  <c:v>44316</c:v>
                </c:pt>
                <c:pt idx="76">
                  <c:v>44315</c:v>
                </c:pt>
                <c:pt idx="77">
                  <c:v>44314</c:v>
                </c:pt>
                <c:pt idx="78">
                  <c:v>44313</c:v>
                </c:pt>
                <c:pt idx="79">
                  <c:v>44312</c:v>
                </c:pt>
                <c:pt idx="80">
                  <c:v>44311</c:v>
                </c:pt>
                <c:pt idx="81">
                  <c:v>44310</c:v>
                </c:pt>
                <c:pt idx="82">
                  <c:v>44309</c:v>
                </c:pt>
                <c:pt idx="83">
                  <c:v>44308</c:v>
                </c:pt>
                <c:pt idx="84">
                  <c:v>44307</c:v>
                </c:pt>
                <c:pt idx="85">
                  <c:v>44306</c:v>
                </c:pt>
                <c:pt idx="86">
                  <c:v>44305</c:v>
                </c:pt>
                <c:pt idx="87">
                  <c:v>44304</c:v>
                </c:pt>
                <c:pt idx="88">
                  <c:v>44303</c:v>
                </c:pt>
                <c:pt idx="89">
                  <c:v>44302</c:v>
                </c:pt>
                <c:pt idx="90">
                  <c:v>44301</c:v>
                </c:pt>
                <c:pt idx="91">
                  <c:v>44300</c:v>
                </c:pt>
                <c:pt idx="92">
                  <c:v>44299</c:v>
                </c:pt>
                <c:pt idx="93">
                  <c:v>44298</c:v>
                </c:pt>
                <c:pt idx="94">
                  <c:v>44297</c:v>
                </c:pt>
                <c:pt idx="95">
                  <c:v>44296</c:v>
                </c:pt>
                <c:pt idx="96">
                  <c:v>44295</c:v>
                </c:pt>
                <c:pt idx="97">
                  <c:v>44294</c:v>
                </c:pt>
                <c:pt idx="98">
                  <c:v>44293</c:v>
                </c:pt>
                <c:pt idx="99">
                  <c:v>44292</c:v>
                </c:pt>
                <c:pt idx="100">
                  <c:v>44291</c:v>
                </c:pt>
                <c:pt idx="101">
                  <c:v>44290</c:v>
                </c:pt>
                <c:pt idx="102">
                  <c:v>44289</c:v>
                </c:pt>
                <c:pt idx="103">
                  <c:v>44288</c:v>
                </c:pt>
                <c:pt idx="104">
                  <c:v>44287</c:v>
                </c:pt>
                <c:pt idx="105">
                  <c:v>44286</c:v>
                </c:pt>
                <c:pt idx="106">
                  <c:v>44285</c:v>
                </c:pt>
                <c:pt idx="107">
                  <c:v>44284</c:v>
                </c:pt>
                <c:pt idx="108">
                  <c:v>44283</c:v>
                </c:pt>
                <c:pt idx="109">
                  <c:v>44282</c:v>
                </c:pt>
                <c:pt idx="110">
                  <c:v>44281</c:v>
                </c:pt>
                <c:pt idx="111">
                  <c:v>44280</c:v>
                </c:pt>
                <c:pt idx="112">
                  <c:v>44279</c:v>
                </c:pt>
                <c:pt idx="113">
                  <c:v>44278</c:v>
                </c:pt>
                <c:pt idx="114">
                  <c:v>44277</c:v>
                </c:pt>
                <c:pt idx="115">
                  <c:v>44276</c:v>
                </c:pt>
                <c:pt idx="116">
                  <c:v>44275</c:v>
                </c:pt>
                <c:pt idx="117">
                  <c:v>44274</c:v>
                </c:pt>
                <c:pt idx="118">
                  <c:v>44273</c:v>
                </c:pt>
                <c:pt idx="119">
                  <c:v>44272</c:v>
                </c:pt>
                <c:pt idx="120">
                  <c:v>44271</c:v>
                </c:pt>
                <c:pt idx="121">
                  <c:v>44270</c:v>
                </c:pt>
                <c:pt idx="122">
                  <c:v>44269</c:v>
                </c:pt>
                <c:pt idx="123">
                  <c:v>44268</c:v>
                </c:pt>
                <c:pt idx="124">
                  <c:v>44267</c:v>
                </c:pt>
                <c:pt idx="125">
                  <c:v>44266</c:v>
                </c:pt>
                <c:pt idx="126">
                  <c:v>44265</c:v>
                </c:pt>
                <c:pt idx="127">
                  <c:v>44264</c:v>
                </c:pt>
                <c:pt idx="128">
                  <c:v>44263</c:v>
                </c:pt>
                <c:pt idx="129">
                  <c:v>44262</c:v>
                </c:pt>
                <c:pt idx="130">
                  <c:v>44261</c:v>
                </c:pt>
                <c:pt idx="131">
                  <c:v>44260</c:v>
                </c:pt>
                <c:pt idx="132">
                  <c:v>44259</c:v>
                </c:pt>
                <c:pt idx="133">
                  <c:v>44258</c:v>
                </c:pt>
                <c:pt idx="134">
                  <c:v>44257</c:v>
                </c:pt>
                <c:pt idx="135">
                  <c:v>44256</c:v>
                </c:pt>
                <c:pt idx="136">
                  <c:v>44255</c:v>
                </c:pt>
                <c:pt idx="137">
                  <c:v>44254</c:v>
                </c:pt>
                <c:pt idx="138">
                  <c:v>44253</c:v>
                </c:pt>
                <c:pt idx="139">
                  <c:v>44252</c:v>
                </c:pt>
                <c:pt idx="140">
                  <c:v>44251</c:v>
                </c:pt>
                <c:pt idx="141">
                  <c:v>44250</c:v>
                </c:pt>
                <c:pt idx="142">
                  <c:v>44249</c:v>
                </c:pt>
                <c:pt idx="143">
                  <c:v>44248</c:v>
                </c:pt>
                <c:pt idx="144">
                  <c:v>44247</c:v>
                </c:pt>
                <c:pt idx="145">
                  <c:v>44246</c:v>
                </c:pt>
                <c:pt idx="146">
                  <c:v>44245</c:v>
                </c:pt>
                <c:pt idx="147">
                  <c:v>44244</c:v>
                </c:pt>
                <c:pt idx="148">
                  <c:v>44243</c:v>
                </c:pt>
                <c:pt idx="149">
                  <c:v>44242</c:v>
                </c:pt>
                <c:pt idx="150">
                  <c:v>44241</c:v>
                </c:pt>
                <c:pt idx="151">
                  <c:v>44240</c:v>
                </c:pt>
                <c:pt idx="152">
                  <c:v>44239</c:v>
                </c:pt>
                <c:pt idx="153">
                  <c:v>44238</c:v>
                </c:pt>
                <c:pt idx="154">
                  <c:v>44237</c:v>
                </c:pt>
                <c:pt idx="155">
                  <c:v>44236</c:v>
                </c:pt>
                <c:pt idx="156">
                  <c:v>44235</c:v>
                </c:pt>
                <c:pt idx="157">
                  <c:v>44234</c:v>
                </c:pt>
                <c:pt idx="158">
                  <c:v>44233</c:v>
                </c:pt>
                <c:pt idx="159">
                  <c:v>44232</c:v>
                </c:pt>
                <c:pt idx="160">
                  <c:v>44231</c:v>
                </c:pt>
                <c:pt idx="161">
                  <c:v>44230</c:v>
                </c:pt>
                <c:pt idx="162">
                  <c:v>44229</c:v>
                </c:pt>
                <c:pt idx="163">
                  <c:v>44228</c:v>
                </c:pt>
                <c:pt idx="164">
                  <c:v>44227</c:v>
                </c:pt>
                <c:pt idx="165">
                  <c:v>44226</c:v>
                </c:pt>
                <c:pt idx="166">
                  <c:v>44225</c:v>
                </c:pt>
                <c:pt idx="167">
                  <c:v>44224</c:v>
                </c:pt>
                <c:pt idx="168">
                  <c:v>44223</c:v>
                </c:pt>
                <c:pt idx="169">
                  <c:v>44222</c:v>
                </c:pt>
                <c:pt idx="170">
                  <c:v>44221</c:v>
                </c:pt>
                <c:pt idx="171">
                  <c:v>44220</c:v>
                </c:pt>
                <c:pt idx="172">
                  <c:v>44219</c:v>
                </c:pt>
                <c:pt idx="173">
                  <c:v>44218</c:v>
                </c:pt>
                <c:pt idx="174">
                  <c:v>44217</c:v>
                </c:pt>
                <c:pt idx="175">
                  <c:v>44216</c:v>
                </c:pt>
                <c:pt idx="176">
                  <c:v>44215</c:v>
                </c:pt>
                <c:pt idx="177">
                  <c:v>44214</c:v>
                </c:pt>
                <c:pt idx="178">
                  <c:v>44213</c:v>
                </c:pt>
                <c:pt idx="179">
                  <c:v>44212</c:v>
                </c:pt>
                <c:pt idx="180">
                  <c:v>44211</c:v>
                </c:pt>
                <c:pt idx="181">
                  <c:v>44210</c:v>
                </c:pt>
                <c:pt idx="182">
                  <c:v>44209</c:v>
                </c:pt>
                <c:pt idx="183">
                  <c:v>44208</c:v>
                </c:pt>
                <c:pt idx="184">
                  <c:v>44207</c:v>
                </c:pt>
                <c:pt idx="185">
                  <c:v>44206</c:v>
                </c:pt>
                <c:pt idx="186">
                  <c:v>44205</c:v>
                </c:pt>
                <c:pt idx="187">
                  <c:v>44204</c:v>
                </c:pt>
                <c:pt idx="188">
                  <c:v>44203</c:v>
                </c:pt>
                <c:pt idx="189">
                  <c:v>44202</c:v>
                </c:pt>
                <c:pt idx="190">
                  <c:v>44201</c:v>
                </c:pt>
                <c:pt idx="191">
                  <c:v>44200</c:v>
                </c:pt>
                <c:pt idx="192">
                  <c:v>44199</c:v>
                </c:pt>
                <c:pt idx="193">
                  <c:v>44198</c:v>
                </c:pt>
                <c:pt idx="194">
                  <c:v>44197</c:v>
                </c:pt>
                <c:pt idx="195">
                  <c:v>44196</c:v>
                </c:pt>
                <c:pt idx="196">
                  <c:v>44195</c:v>
                </c:pt>
                <c:pt idx="197">
                  <c:v>44194</c:v>
                </c:pt>
                <c:pt idx="198">
                  <c:v>44193</c:v>
                </c:pt>
                <c:pt idx="199">
                  <c:v>44192</c:v>
                </c:pt>
                <c:pt idx="200">
                  <c:v>44191</c:v>
                </c:pt>
                <c:pt idx="201">
                  <c:v>44190</c:v>
                </c:pt>
                <c:pt idx="202">
                  <c:v>44189</c:v>
                </c:pt>
                <c:pt idx="203">
                  <c:v>44188</c:v>
                </c:pt>
                <c:pt idx="204">
                  <c:v>44187</c:v>
                </c:pt>
                <c:pt idx="205">
                  <c:v>44186</c:v>
                </c:pt>
                <c:pt idx="206">
                  <c:v>44185</c:v>
                </c:pt>
                <c:pt idx="207">
                  <c:v>44184</c:v>
                </c:pt>
                <c:pt idx="208">
                  <c:v>44183</c:v>
                </c:pt>
                <c:pt idx="209">
                  <c:v>44182</c:v>
                </c:pt>
                <c:pt idx="210">
                  <c:v>44181</c:v>
                </c:pt>
                <c:pt idx="211">
                  <c:v>44180</c:v>
                </c:pt>
                <c:pt idx="212">
                  <c:v>44179</c:v>
                </c:pt>
                <c:pt idx="213">
                  <c:v>44178</c:v>
                </c:pt>
                <c:pt idx="214">
                  <c:v>44177</c:v>
                </c:pt>
                <c:pt idx="215">
                  <c:v>44176</c:v>
                </c:pt>
                <c:pt idx="216">
                  <c:v>44175</c:v>
                </c:pt>
                <c:pt idx="217">
                  <c:v>44174</c:v>
                </c:pt>
                <c:pt idx="218">
                  <c:v>44173</c:v>
                </c:pt>
                <c:pt idx="219">
                  <c:v>44172</c:v>
                </c:pt>
                <c:pt idx="220">
                  <c:v>44171</c:v>
                </c:pt>
                <c:pt idx="221">
                  <c:v>44170</c:v>
                </c:pt>
                <c:pt idx="222">
                  <c:v>44169</c:v>
                </c:pt>
                <c:pt idx="223">
                  <c:v>44168</c:v>
                </c:pt>
                <c:pt idx="224">
                  <c:v>44167</c:v>
                </c:pt>
                <c:pt idx="225">
                  <c:v>44166</c:v>
                </c:pt>
                <c:pt idx="226">
                  <c:v>44165</c:v>
                </c:pt>
                <c:pt idx="227">
                  <c:v>44164</c:v>
                </c:pt>
                <c:pt idx="228">
                  <c:v>44163</c:v>
                </c:pt>
                <c:pt idx="229">
                  <c:v>44162</c:v>
                </c:pt>
                <c:pt idx="230">
                  <c:v>44161</c:v>
                </c:pt>
                <c:pt idx="231">
                  <c:v>44160</c:v>
                </c:pt>
                <c:pt idx="232">
                  <c:v>44159</c:v>
                </c:pt>
                <c:pt idx="233">
                  <c:v>44158</c:v>
                </c:pt>
                <c:pt idx="234">
                  <c:v>44157</c:v>
                </c:pt>
                <c:pt idx="235">
                  <c:v>44156</c:v>
                </c:pt>
                <c:pt idx="236">
                  <c:v>44155</c:v>
                </c:pt>
                <c:pt idx="237">
                  <c:v>44154</c:v>
                </c:pt>
                <c:pt idx="238">
                  <c:v>44153</c:v>
                </c:pt>
                <c:pt idx="239">
                  <c:v>44152</c:v>
                </c:pt>
                <c:pt idx="240">
                  <c:v>44151</c:v>
                </c:pt>
                <c:pt idx="241">
                  <c:v>44150</c:v>
                </c:pt>
                <c:pt idx="242">
                  <c:v>44149</c:v>
                </c:pt>
                <c:pt idx="243">
                  <c:v>44148</c:v>
                </c:pt>
                <c:pt idx="244">
                  <c:v>44147</c:v>
                </c:pt>
                <c:pt idx="245">
                  <c:v>44146</c:v>
                </c:pt>
                <c:pt idx="246">
                  <c:v>44145</c:v>
                </c:pt>
                <c:pt idx="247">
                  <c:v>44144</c:v>
                </c:pt>
                <c:pt idx="248">
                  <c:v>44143</c:v>
                </c:pt>
                <c:pt idx="249">
                  <c:v>44142</c:v>
                </c:pt>
                <c:pt idx="250">
                  <c:v>44141</c:v>
                </c:pt>
                <c:pt idx="251">
                  <c:v>44140</c:v>
                </c:pt>
                <c:pt idx="252">
                  <c:v>44139</c:v>
                </c:pt>
                <c:pt idx="253">
                  <c:v>44138</c:v>
                </c:pt>
                <c:pt idx="254">
                  <c:v>44137</c:v>
                </c:pt>
                <c:pt idx="255">
                  <c:v>44136</c:v>
                </c:pt>
                <c:pt idx="256">
                  <c:v>44135</c:v>
                </c:pt>
                <c:pt idx="257">
                  <c:v>44134</c:v>
                </c:pt>
                <c:pt idx="258">
                  <c:v>44133</c:v>
                </c:pt>
                <c:pt idx="259">
                  <c:v>44132</c:v>
                </c:pt>
                <c:pt idx="260">
                  <c:v>44131</c:v>
                </c:pt>
                <c:pt idx="261">
                  <c:v>44130</c:v>
                </c:pt>
                <c:pt idx="262">
                  <c:v>44129</c:v>
                </c:pt>
                <c:pt idx="263">
                  <c:v>44128</c:v>
                </c:pt>
                <c:pt idx="264">
                  <c:v>44127</c:v>
                </c:pt>
                <c:pt idx="265">
                  <c:v>44126</c:v>
                </c:pt>
                <c:pt idx="266">
                  <c:v>44125</c:v>
                </c:pt>
                <c:pt idx="267">
                  <c:v>44124</c:v>
                </c:pt>
                <c:pt idx="268">
                  <c:v>44123</c:v>
                </c:pt>
                <c:pt idx="269">
                  <c:v>44122</c:v>
                </c:pt>
                <c:pt idx="270">
                  <c:v>44121</c:v>
                </c:pt>
                <c:pt idx="271">
                  <c:v>44120</c:v>
                </c:pt>
                <c:pt idx="272">
                  <c:v>44119</c:v>
                </c:pt>
                <c:pt idx="273">
                  <c:v>44118</c:v>
                </c:pt>
                <c:pt idx="274">
                  <c:v>44117</c:v>
                </c:pt>
                <c:pt idx="275">
                  <c:v>44116</c:v>
                </c:pt>
                <c:pt idx="276">
                  <c:v>44115</c:v>
                </c:pt>
                <c:pt idx="277">
                  <c:v>44114</c:v>
                </c:pt>
                <c:pt idx="278">
                  <c:v>44113</c:v>
                </c:pt>
                <c:pt idx="279">
                  <c:v>44112</c:v>
                </c:pt>
                <c:pt idx="280">
                  <c:v>44111</c:v>
                </c:pt>
                <c:pt idx="281">
                  <c:v>44110</c:v>
                </c:pt>
                <c:pt idx="282">
                  <c:v>44109</c:v>
                </c:pt>
                <c:pt idx="283">
                  <c:v>44108</c:v>
                </c:pt>
                <c:pt idx="284">
                  <c:v>44107</c:v>
                </c:pt>
                <c:pt idx="285">
                  <c:v>44106</c:v>
                </c:pt>
                <c:pt idx="286">
                  <c:v>44105</c:v>
                </c:pt>
                <c:pt idx="287">
                  <c:v>44104</c:v>
                </c:pt>
                <c:pt idx="288">
                  <c:v>44103</c:v>
                </c:pt>
                <c:pt idx="289">
                  <c:v>44102</c:v>
                </c:pt>
                <c:pt idx="290">
                  <c:v>44101</c:v>
                </c:pt>
                <c:pt idx="291">
                  <c:v>44100</c:v>
                </c:pt>
                <c:pt idx="292">
                  <c:v>44099</c:v>
                </c:pt>
                <c:pt idx="293">
                  <c:v>44098</c:v>
                </c:pt>
                <c:pt idx="294">
                  <c:v>44097</c:v>
                </c:pt>
                <c:pt idx="295">
                  <c:v>44096</c:v>
                </c:pt>
                <c:pt idx="296">
                  <c:v>44095</c:v>
                </c:pt>
                <c:pt idx="297">
                  <c:v>44094</c:v>
                </c:pt>
                <c:pt idx="298">
                  <c:v>44093</c:v>
                </c:pt>
                <c:pt idx="299">
                  <c:v>44092</c:v>
                </c:pt>
                <c:pt idx="300">
                  <c:v>44091</c:v>
                </c:pt>
                <c:pt idx="301">
                  <c:v>44090</c:v>
                </c:pt>
                <c:pt idx="302">
                  <c:v>44089</c:v>
                </c:pt>
                <c:pt idx="303">
                  <c:v>44088</c:v>
                </c:pt>
                <c:pt idx="304">
                  <c:v>44087</c:v>
                </c:pt>
                <c:pt idx="305">
                  <c:v>44086</c:v>
                </c:pt>
                <c:pt idx="306">
                  <c:v>44085</c:v>
                </c:pt>
                <c:pt idx="307">
                  <c:v>44084</c:v>
                </c:pt>
                <c:pt idx="308">
                  <c:v>44083</c:v>
                </c:pt>
                <c:pt idx="309">
                  <c:v>44082</c:v>
                </c:pt>
                <c:pt idx="310">
                  <c:v>44081</c:v>
                </c:pt>
                <c:pt idx="311">
                  <c:v>44080</c:v>
                </c:pt>
                <c:pt idx="312">
                  <c:v>44079</c:v>
                </c:pt>
                <c:pt idx="313">
                  <c:v>44078</c:v>
                </c:pt>
                <c:pt idx="314">
                  <c:v>44077</c:v>
                </c:pt>
                <c:pt idx="315">
                  <c:v>44076</c:v>
                </c:pt>
                <c:pt idx="316">
                  <c:v>44075</c:v>
                </c:pt>
                <c:pt idx="317">
                  <c:v>44074</c:v>
                </c:pt>
                <c:pt idx="318">
                  <c:v>44073</c:v>
                </c:pt>
                <c:pt idx="319">
                  <c:v>44072</c:v>
                </c:pt>
                <c:pt idx="320">
                  <c:v>44071</c:v>
                </c:pt>
                <c:pt idx="321">
                  <c:v>44070</c:v>
                </c:pt>
                <c:pt idx="322">
                  <c:v>44069</c:v>
                </c:pt>
                <c:pt idx="323">
                  <c:v>44068</c:v>
                </c:pt>
                <c:pt idx="324">
                  <c:v>44067</c:v>
                </c:pt>
                <c:pt idx="325">
                  <c:v>44066</c:v>
                </c:pt>
                <c:pt idx="326">
                  <c:v>44065</c:v>
                </c:pt>
                <c:pt idx="327">
                  <c:v>44064</c:v>
                </c:pt>
                <c:pt idx="328">
                  <c:v>44063</c:v>
                </c:pt>
                <c:pt idx="329">
                  <c:v>44062</c:v>
                </c:pt>
                <c:pt idx="330">
                  <c:v>44061</c:v>
                </c:pt>
                <c:pt idx="331">
                  <c:v>44060</c:v>
                </c:pt>
                <c:pt idx="332">
                  <c:v>44059</c:v>
                </c:pt>
                <c:pt idx="333">
                  <c:v>44058</c:v>
                </c:pt>
                <c:pt idx="334">
                  <c:v>44057</c:v>
                </c:pt>
                <c:pt idx="335">
                  <c:v>44056</c:v>
                </c:pt>
                <c:pt idx="336">
                  <c:v>44055</c:v>
                </c:pt>
                <c:pt idx="337">
                  <c:v>44054</c:v>
                </c:pt>
                <c:pt idx="338">
                  <c:v>44053</c:v>
                </c:pt>
                <c:pt idx="339">
                  <c:v>44052</c:v>
                </c:pt>
                <c:pt idx="340">
                  <c:v>44051</c:v>
                </c:pt>
                <c:pt idx="341">
                  <c:v>44050</c:v>
                </c:pt>
                <c:pt idx="342">
                  <c:v>44049</c:v>
                </c:pt>
                <c:pt idx="343">
                  <c:v>44048</c:v>
                </c:pt>
                <c:pt idx="344">
                  <c:v>44047</c:v>
                </c:pt>
                <c:pt idx="345">
                  <c:v>44046</c:v>
                </c:pt>
                <c:pt idx="346">
                  <c:v>44045</c:v>
                </c:pt>
                <c:pt idx="347">
                  <c:v>44044</c:v>
                </c:pt>
                <c:pt idx="348">
                  <c:v>44043</c:v>
                </c:pt>
                <c:pt idx="349">
                  <c:v>44042</c:v>
                </c:pt>
                <c:pt idx="350">
                  <c:v>44041</c:v>
                </c:pt>
                <c:pt idx="351">
                  <c:v>44040</c:v>
                </c:pt>
                <c:pt idx="352">
                  <c:v>44039</c:v>
                </c:pt>
                <c:pt idx="353">
                  <c:v>44038</c:v>
                </c:pt>
                <c:pt idx="354">
                  <c:v>44037</c:v>
                </c:pt>
                <c:pt idx="355">
                  <c:v>44036</c:v>
                </c:pt>
                <c:pt idx="356">
                  <c:v>44035</c:v>
                </c:pt>
                <c:pt idx="357">
                  <c:v>44034</c:v>
                </c:pt>
                <c:pt idx="358">
                  <c:v>44033</c:v>
                </c:pt>
                <c:pt idx="359">
                  <c:v>44032</c:v>
                </c:pt>
                <c:pt idx="360">
                  <c:v>44031</c:v>
                </c:pt>
                <c:pt idx="361">
                  <c:v>44030</c:v>
                </c:pt>
                <c:pt idx="362">
                  <c:v>44029</c:v>
                </c:pt>
                <c:pt idx="363">
                  <c:v>44028</c:v>
                </c:pt>
                <c:pt idx="364">
                  <c:v>44027</c:v>
                </c:pt>
                <c:pt idx="365">
                  <c:v>44026</c:v>
                </c:pt>
                <c:pt idx="366">
                  <c:v>44025</c:v>
                </c:pt>
                <c:pt idx="367">
                  <c:v>44024</c:v>
                </c:pt>
                <c:pt idx="368">
                  <c:v>44023</c:v>
                </c:pt>
                <c:pt idx="369">
                  <c:v>44022</c:v>
                </c:pt>
                <c:pt idx="370">
                  <c:v>44021</c:v>
                </c:pt>
                <c:pt idx="371">
                  <c:v>44020</c:v>
                </c:pt>
                <c:pt idx="372">
                  <c:v>44019</c:v>
                </c:pt>
                <c:pt idx="373">
                  <c:v>44018</c:v>
                </c:pt>
                <c:pt idx="374">
                  <c:v>44017</c:v>
                </c:pt>
                <c:pt idx="375">
                  <c:v>44016</c:v>
                </c:pt>
                <c:pt idx="376">
                  <c:v>44015</c:v>
                </c:pt>
                <c:pt idx="377">
                  <c:v>44014</c:v>
                </c:pt>
                <c:pt idx="378">
                  <c:v>44013</c:v>
                </c:pt>
                <c:pt idx="379">
                  <c:v>44012</c:v>
                </c:pt>
                <c:pt idx="380">
                  <c:v>44011</c:v>
                </c:pt>
                <c:pt idx="381">
                  <c:v>44010</c:v>
                </c:pt>
                <c:pt idx="382">
                  <c:v>44009</c:v>
                </c:pt>
                <c:pt idx="383">
                  <c:v>44008</c:v>
                </c:pt>
                <c:pt idx="384">
                  <c:v>44007</c:v>
                </c:pt>
                <c:pt idx="385">
                  <c:v>44006</c:v>
                </c:pt>
                <c:pt idx="386">
                  <c:v>44005</c:v>
                </c:pt>
                <c:pt idx="387">
                  <c:v>44004</c:v>
                </c:pt>
                <c:pt idx="388">
                  <c:v>44003</c:v>
                </c:pt>
                <c:pt idx="389">
                  <c:v>44002</c:v>
                </c:pt>
                <c:pt idx="390">
                  <c:v>44001</c:v>
                </c:pt>
                <c:pt idx="391">
                  <c:v>44000</c:v>
                </c:pt>
                <c:pt idx="392">
                  <c:v>43999</c:v>
                </c:pt>
                <c:pt idx="393">
                  <c:v>43998</c:v>
                </c:pt>
                <c:pt idx="394">
                  <c:v>43997</c:v>
                </c:pt>
                <c:pt idx="395">
                  <c:v>43996</c:v>
                </c:pt>
                <c:pt idx="396">
                  <c:v>43995</c:v>
                </c:pt>
                <c:pt idx="397">
                  <c:v>43994</c:v>
                </c:pt>
                <c:pt idx="398">
                  <c:v>43993</c:v>
                </c:pt>
                <c:pt idx="399">
                  <c:v>43992</c:v>
                </c:pt>
                <c:pt idx="400">
                  <c:v>43991</c:v>
                </c:pt>
                <c:pt idx="401">
                  <c:v>43990</c:v>
                </c:pt>
                <c:pt idx="402">
                  <c:v>43989</c:v>
                </c:pt>
                <c:pt idx="403">
                  <c:v>43988</c:v>
                </c:pt>
                <c:pt idx="404">
                  <c:v>43987</c:v>
                </c:pt>
                <c:pt idx="405">
                  <c:v>43986</c:v>
                </c:pt>
                <c:pt idx="406">
                  <c:v>43985</c:v>
                </c:pt>
                <c:pt idx="407">
                  <c:v>43984</c:v>
                </c:pt>
                <c:pt idx="408">
                  <c:v>43983</c:v>
                </c:pt>
                <c:pt idx="409">
                  <c:v>43982</c:v>
                </c:pt>
              </c:numCache>
            </c:numRef>
          </c:cat>
          <c:val>
            <c:numRef>
              <c:f>'Hospital Admissions (UK)'!$AC$7:$AC$511</c:f>
              <c:numCache>
                <c:formatCode>0</c:formatCode>
                <c:ptCount val="505"/>
                <c:pt idx="0">
                  <c:v>55.555555555555557</c:v>
                </c:pt>
                <c:pt idx="1">
                  <c:v>53.054662379421224</c:v>
                </c:pt>
                <c:pt idx="2">
                  <c:v>49.982136477313325</c:v>
                </c:pt>
                <c:pt idx="3">
                  <c:v>45.802072168631653</c:v>
                </c:pt>
                <c:pt idx="4">
                  <c:v>43.390496605930693</c:v>
                </c:pt>
                <c:pt idx="5">
                  <c:v>42.015005359056808</c:v>
                </c:pt>
                <c:pt idx="6">
                  <c:v>39.460521614862451</c:v>
                </c:pt>
                <c:pt idx="7">
                  <c:v>38.299392640228653</c:v>
                </c:pt>
                <c:pt idx="8">
                  <c:v>35.69131832797428</c:v>
                </c:pt>
                <c:pt idx="9">
                  <c:v>33.726330832440162</c:v>
                </c:pt>
                <c:pt idx="10">
                  <c:v>31.15398356555913</c:v>
                </c:pt>
                <c:pt idx="11">
                  <c:v>29.224723115398358</c:v>
                </c:pt>
                <c:pt idx="12">
                  <c:v>28.778135048231512</c:v>
                </c:pt>
                <c:pt idx="13">
                  <c:v>27.867095391211148</c:v>
                </c:pt>
                <c:pt idx="14">
                  <c:v>26.79528403001072</c:v>
                </c:pt>
                <c:pt idx="15">
                  <c:v>25.812790282243661</c:v>
                </c:pt>
                <c:pt idx="16">
                  <c:v>26.170060735977135</c:v>
                </c:pt>
                <c:pt idx="17">
                  <c:v>23.776348695962845</c:v>
                </c:pt>
                <c:pt idx="18">
                  <c:v>22.793854948195786</c:v>
                </c:pt>
                <c:pt idx="19">
                  <c:v>22.936763129689176</c:v>
                </c:pt>
                <c:pt idx="20">
                  <c:v>22.758127902822437</c:v>
                </c:pt>
                <c:pt idx="21">
                  <c:v>22.418720971775635</c:v>
                </c:pt>
                <c:pt idx="22">
                  <c:v>23.240443015362629</c:v>
                </c:pt>
                <c:pt idx="23">
                  <c:v>23.04394426580922</c:v>
                </c:pt>
                <c:pt idx="24">
                  <c:v>20.864594498035014</c:v>
                </c:pt>
                <c:pt idx="25">
                  <c:v>20.418006430868168</c:v>
                </c:pt>
                <c:pt idx="26">
                  <c:v>20.90032154340836</c:v>
                </c:pt>
                <c:pt idx="27">
                  <c:v>20.04287245444802</c:v>
                </c:pt>
                <c:pt idx="28">
                  <c:v>18.881743479814219</c:v>
                </c:pt>
                <c:pt idx="29">
                  <c:v>18.399428367274027</c:v>
                </c:pt>
                <c:pt idx="30">
                  <c:v>17.738478027867096</c:v>
                </c:pt>
                <c:pt idx="31">
                  <c:v>16.916755984280101</c:v>
                </c:pt>
                <c:pt idx="32">
                  <c:v>16.34512325830654</c:v>
                </c:pt>
                <c:pt idx="33">
                  <c:v>15.791354055019651</c:v>
                </c:pt>
                <c:pt idx="34">
                  <c:v>16.184351554126476</c:v>
                </c:pt>
                <c:pt idx="35">
                  <c:v>15.64844587352626</c:v>
                </c:pt>
                <c:pt idx="36">
                  <c:v>15.702036441586282</c:v>
                </c:pt>
                <c:pt idx="37">
                  <c:v>15.362629510539479</c:v>
                </c:pt>
                <c:pt idx="38">
                  <c:v>14.415862808145768</c:v>
                </c:pt>
                <c:pt idx="39">
                  <c:v>13.969274740978921</c:v>
                </c:pt>
                <c:pt idx="40">
                  <c:v>14.380135762772419</c:v>
                </c:pt>
                <c:pt idx="41">
                  <c:v>13.915684172918901</c:v>
                </c:pt>
                <c:pt idx="42">
                  <c:v>14.308681672025724</c:v>
                </c:pt>
                <c:pt idx="43">
                  <c:v>13.862093604858879</c:v>
                </c:pt>
                <c:pt idx="44">
                  <c:v>13.808503036798857</c:v>
                </c:pt>
                <c:pt idx="45">
                  <c:v>13.486959628438729</c:v>
                </c:pt>
                <c:pt idx="46">
                  <c:v>13.361914969632013</c:v>
                </c:pt>
                <c:pt idx="47">
                  <c:v>13.272597356198643</c:v>
                </c:pt>
                <c:pt idx="48">
                  <c:v>13.254733833511969</c:v>
                </c:pt>
                <c:pt idx="49">
                  <c:v>13.308324401571991</c:v>
                </c:pt>
                <c:pt idx="50">
                  <c:v>13.665594855305468</c:v>
                </c:pt>
                <c:pt idx="51">
                  <c:v>14.237227581279029</c:v>
                </c:pt>
                <c:pt idx="52">
                  <c:v>13.504823151125402</c:v>
                </c:pt>
                <c:pt idx="53">
                  <c:v>13.040371561271883</c:v>
                </c:pt>
                <c:pt idx="54">
                  <c:v>13.683458377992141</c:v>
                </c:pt>
                <c:pt idx="55">
                  <c:v>13.379778492318685</c:v>
                </c:pt>
                <c:pt idx="56">
                  <c:v>13.522686673812077</c:v>
                </c:pt>
                <c:pt idx="57">
                  <c:v>13.379778492318685</c:v>
                </c:pt>
                <c:pt idx="58">
                  <c:v>14.255091103965702</c:v>
                </c:pt>
                <c:pt idx="59">
                  <c:v>14.308681672025724</c:v>
                </c:pt>
                <c:pt idx="60">
                  <c:v>14.469453376205788</c:v>
                </c:pt>
                <c:pt idx="61">
                  <c:v>14.612361557699179</c:v>
                </c:pt>
                <c:pt idx="62">
                  <c:v>15.094676670239371</c:v>
                </c:pt>
                <c:pt idx="63">
                  <c:v>16.202215076813147</c:v>
                </c:pt>
                <c:pt idx="64">
                  <c:v>16.45230439442658</c:v>
                </c:pt>
                <c:pt idx="65">
                  <c:v>16.863165416220081</c:v>
                </c:pt>
                <c:pt idx="66">
                  <c:v>16.666666666666668</c:v>
                </c:pt>
                <c:pt idx="67">
                  <c:v>16.934619506966776</c:v>
                </c:pt>
                <c:pt idx="68">
                  <c:v>17.381207574133619</c:v>
                </c:pt>
                <c:pt idx="69">
                  <c:v>17.434798142193642</c:v>
                </c:pt>
                <c:pt idx="70">
                  <c:v>18.435155412647376</c:v>
                </c:pt>
                <c:pt idx="71">
                  <c:v>19.524830296534478</c:v>
                </c:pt>
                <c:pt idx="72">
                  <c:v>19.578420864594499</c:v>
                </c:pt>
                <c:pt idx="73">
                  <c:v>19.328331546981065</c:v>
                </c:pt>
                <c:pt idx="74">
                  <c:v>19.131832797427652</c:v>
                </c:pt>
                <c:pt idx="75">
                  <c:v>20.739549839228296</c:v>
                </c:pt>
                <c:pt idx="76">
                  <c:v>22.061450518042157</c:v>
                </c:pt>
                <c:pt idx="77">
                  <c:v>22.829581993569132</c:v>
                </c:pt>
                <c:pt idx="78">
                  <c:v>23.401214719542693</c:v>
                </c:pt>
                <c:pt idx="79">
                  <c:v>24.883887102536622</c:v>
                </c:pt>
                <c:pt idx="80">
                  <c:v>24.59807073954984</c:v>
                </c:pt>
                <c:pt idx="81">
                  <c:v>25.026795284030012</c:v>
                </c:pt>
                <c:pt idx="82">
                  <c:v>26.402286530903897</c:v>
                </c:pt>
                <c:pt idx="83">
                  <c:v>27.206145051804217</c:v>
                </c:pt>
                <c:pt idx="84">
                  <c:v>28.742408002858166</c:v>
                </c:pt>
                <c:pt idx="85">
                  <c:v>29.456948910325117</c:v>
                </c:pt>
                <c:pt idx="86">
                  <c:v>30.939621293319043</c:v>
                </c:pt>
                <c:pt idx="87">
                  <c:v>30.207216863165417</c:v>
                </c:pt>
                <c:pt idx="88">
                  <c:v>30.993211861379066</c:v>
                </c:pt>
                <c:pt idx="89">
                  <c:v>32.940335834226509</c:v>
                </c:pt>
                <c:pt idx="90">
                  <c:v>33.672740264380138</c:v>
                </c:pt>
                <c:pt idx="91">
                  <c:v>35.226866738120762</c:v>
                </c:pt>
                <c:pt idx="92">
                  <c:v>36.745266166488037</c:v>
                </c:pt>
                <c:pt idx="93">
                  <c:v>37.656305823508397</c:v>
                </c:pt>
                <c:pt idx="94">
                  <c:v>37.441943551268309</c:v>
                </c:pt>
                <c:pt idx="95">
                  <c:v>39.121114683815648</c:v>
                </c:pt>
                <c:pt idx="96">
                  <c:v>41.461236155769917</c:v>
                </c:pt>
                <c:pt idx="97">
                  <c:v>42.550911039657024</c:v>
                </c:pt>
                <c:pt idx="98">
                  <c:v>44.408717399071101</c:v>
                </c:pt>
                <c:pt idx="99">
                  <c:v>46.230796713111829</c:v>
                </c:pt>
                <c:pt idx="100">
                  <c:v>47.874240800285818</c:v>
                </c:pt>
                <c:pt idx="101">
                  <c:v>47.731332618792429</c:v>
                </c:pt>
                <c:pt idx="102">
                  <c:v>47.820650232225795</c:v>
                </c:pt>
                <c:pt idx="103">
                  <c:v>49.732047159699896</c:v>
                </c:pt>
                <c:pt idx="104">
                  <c:v>52.304394426580927</c:v>
                </c:pt>
                <c:pt idx="105">
                  <c:v>55.09110396570204</c:v>
                </c:pt>
                <c:pt idx="106">
                  <c:v>58.64594498035013</c:v>
                </c:pt>
                <c:pt idx="107">
                  <c:v>61.914969632011434</c:v>
                </c:pt>
                <c:pt idx="108">
                  <c:v>61.414790996784568</c:v>
                </c:pt>
                <c:pt idx="109">
                  <c:v>65.666309396212938</c:v>
                </c:pt>
                <c:pt idx="110">
                  <c:v>66.309396212933194</c:v>
                </c:pt>
                <c:pt idx="111">
                  <c:v>67.220435869953562</c:v>
                </c:pt>
                <c:pt idx="112">
                  <c:v>71.543408360128623</c:v>
                </c:pt>
                <c:pt idx="113">
                  <c:v>75.830653804930336</c:v>
                </c:pt>
                <c:pt idx="114">
                  <c:v>80.403715612718827</c:v>
                </c:pt>
                <c:pt idx="115">
                  <c:v>80.242943908538763</c:v>
                </c:pt>
                <c:pt idx="116">
                  <c:v>81.975705609146132</c:v>
                </c:pt>
                <c:pt idx="117">
                  <c:v>86.477313326187925</c:v>
                </c:pt>
                <c:pt idx="118">
                  <c:v>90.800285816362987</c:v>
                </c:pt>
                <c:pt idx="119">
                  <c:v>96.409431939978575</c:v>
                </c:pt>
                <c:pt idx="120">
                  <c:v>101.17899249732048</c:v>
                </c:pt>
                <c:pt idx="121">
                  <c:v>106.7524115755627</c:v>
                </c:pt>
                <c:pt idx="122">
                  <c:v>107.87781350482315</c:v>
                </c:pt>
                <c:pt idx="123">
                  <c:v>108.46730975348339</c:v>
                </c:pt>
                <c:pt idx="124">
                  <c:v>114.16577349053235</c:v>
                </c:pt>
                <c:pt idx="125">
                  <c:v>119.45337620578779</c:v>
                </c:pt>
                <c:pt idx="126">
                  <c:v>124.59807073954984</c:v>
                </c:pt>
                <c:pt idx="127">
                  <c:v>133.10110753840658</c:v>
                </c:pt>
                <c:pt idx="128">
                  <c:v>140.1750625223294</c:v>
                </c:pt>
                <c:pt idx="129">
                  <c:v>139.54983922829584</c:v>
                </c:pt>
                <c:pt idx="130">
                  <c:v>143.28331546981065</c:v>
                </c:pt>
                <c:pt idx="131">
                  <c:v>153.51911396927474</c:v>
                </c:pt>
                <c:pt idx="132">
                  <c:v>162.41514826723832</c:v>
                </c:pt>
                <c:pt idx="133">
                  <c:v>171.38263665594857</c:v>
                </c:pt>
                <c:pt idx="134">
                  <c:v>180.79671311182565</c:v>
                </c:pt>
                <c:pt idx="135">
                  <c:v>192.30082172204359</c:v>
                </c:pt>
                <c:pt idx="136">
                  <c:v>190.47874240800286</c:v>
                </c:pt>
                <c:pt idx="137">
                  <c:v>198.10646659521259</c:v>
                </c:pt>
                <c:pt idx="138">
                  <c:v>210.45016077170419</c:v>
                </c:pt>
                <c:pt idx="139">
                  <c:v>222.38299392640229</c:v>
                </c:pt>
                <c:pt idx="140">
                  <c:v>232.35083958556629</c:v>
                </c:pt>
                <c:pt idx="141">
                  <c:v>241.35405501964988</c:v>
                </c:pt>
                <c:pt idx="142">
                  <c:v>252.53662022150769</c:v>
                </c:pt>
                <c:pt idx="143">
                  <c:v>252.62593783494106</c:v>
                </c:pt>
                <c:pt idx="144">
                  <c:v>255.7341907824223</c:v>
                </c:pt>
                <c:pt idx="145">
                  <c:v>268.27438370846733</c:v>
                </c:pt>
                <c:pt idx="146">
                  <c:v>279.26045016077171</c:v>
                </c:pt>
                <c:pt idx="147">
                  <c:v>293.99785637727763</c:v>
                </c:pt>
                <c:pt idx="148">
                  <c:v>305.34119328331548</c:v>
                </c:pt>
                <c:pt idx="149">
                  <c:v>316.72025723472672</c:v>
                </c:pt>
                <c:pt idx="150">
                  <c:v>317.73847802786713</c:v>
                </c:pt>
                <c:pt idx="151">
                  <c:v>316.07717041800646</c:v>
                </c:pt>
                <c:pt idx="152">
                  <c:v>339.56770275098251</c:v>
                </c:pt>
                <c:pt idx="153">
                  <c:v>356.96677384780281</c:v>
                </c:pt>
                <c:pt idx="154">
                  <c:v>373.81207574133623</c:v>
                </c:pt>
                <c:pt idx="155">
                  <c:v>394.19435512683106</c:v>
                </c:pt>
                <c:pt idx="156">
                  <c:v>411.2182922472312</c:v>
                </c:pt>
                <c:pt idx="157">
                  <c:v>410.70025008931765</c:v>
                </c:pt>
                <c:pt idx="158">
                  <c:v>411.611289746338</c:v>
                </c:pt>
                <c:pt idx="159">
                  <c:v>435.9056806002144</c:v>
                </c:pt>
                <c:pt idx="160">
                  <c:v>452.55448374419439</c:v>
                </c:pt>
                <c:pt idx="161">
                  <c:v>471.13254733833514</c:v>
                </c:pt>
                <c:pt idx="162">
                  <c:v>489.40693104680247</c:v>
                </c:pt>
                <c:pt idx="163">
                  <c:v>509.80707395498393</c:v>
                </c:pt>
                <c:pt idx="164">
                  <c:v>502.17934976777423</c:v>
                </c:pt>
                <c:pt idx="165">
                  <c:v>510.37870668095752</c:v>
                </c:pt>
                <c:pt idx="166">
                  <c:v>524.45516255805649</c:v>
                </c:pt>
                <c:pt idx="167">
                  <c:v>541.85423365487679</c:v>
                </c:pt>
                <c:pt idx="168">
                  <c:v>551.01822079314047</c:v>
                </c:pt>
                <c:pt idx="169">
                  <c:v>577.65273311897113</c:v>
                </c:pt>
                <c:pt idx="170">
                  <c:v>588.38871025366211</c:v>
                </c:pt>
                <c:pt idx="171">
                  <c:v>587.83494105037516</c:v>
                </c:pt>
                <c:pt idx="172">
                  <c:v>582.60092890317969</c:v>
                </c:pt>
                <c:pt idx="173">
                  <c:v>596.85602000714539</c:v>
                </c:pt>
                <c:pt idx="174">
                  <c:v>593.69417649160414</c:v>
                </c:pt>
                <c:pt idx="175">
                  <c:v>605.32332976062878</c:v>
                </c:pt>
                <c:pt idx="176">
                  <c:v>607.62772418720976</c:v>
                </c:pt>
                <c:pt idx="177">
                  <c:v>613.36191496963204</c:v>
                </c:pt>
                <c:pt idx="178">
                  <c:v>595.784208645945</c:v>
                </c:pt>
                <c:pt idx="179">
                  <c:v>588.12075741336196</c:v>
                </c:pt>
                <c:pt idx="180">
                  <c:v>595.96284387281173</c:v>
                </c:pt>
                <c:pt idx="181">
                  <c:v>588.15648445873535</c:v>
                </c:pt>
                <c:pt idx="182">
                  <c:v>583.94069310468024</c:v>
                </c:pt>
                <c:pt idx="183">
                  <c:v>575.24115755627008</c:v>
                </c:pt>
                <c:pt idx="184">
                  <c:v>572.88317256162918</c:v>
                </c:pt>
                <c:pt idx="185">
                  <c:v>549.44623079671317</c:v>
                </c:pt>
                <c:pt idx="186">
                  <c:v>526.29510539478383</c:v>
                </c:pt>
                <c:pt idx="187">
                  <c:v>524.22293676312972</c:v>
                </c:pt>
                <c:pt idx="188">
                  <c:v>504.57306180778852</c:v>
                </c:pt>
                <c:pt idx="189">
                  <c:v>495.30189353340484</c:v>
                </c:pt>
                <c:pt idx="190">
                  <c:v>472.79385494819581</c:v>
                </c:pt>
                <c:pt idx="191">
                  <c:v>475.63415505537694</c:v>
                </c:pt>
                <c:pt idx="192">
                  <c:v>445.81993569131834</c:v>
                </c:pt>
                <c:pt idx="193">
                  <c:v>420.81100392997502</c:v>
                </c:pt>
                <c:pt idx="194">
                  <c:v>402.53662022150769</c:v>
                </c:pt>
                <c:pt idx="195">
                  <c:v>406.00214362272243</c:v>
                </c:pt>
                <c:pt idx="196">
                  <c:v>405.73419078242233</c:v>
                </c:pt>
                <c:pt idx="197">
                  <c:v>389.19256877456235</c:v>
                </c:pt>
                <c:pt idx="198">
                  <c:v>364.88031439799931</c:v>
                </c:pt>
                <c:pt idx="199">
                  <c:v>344.35512683101109</c:v>
                </c:pt>
                <c:pt idx="200">
                  <c:v>327.79564130046447</c:v>
                </c:pt>
                <c:pt idx="201">
                  <c:v>316.20221507681316</c:v>
                </c:pt>
                <c:pt idx="202">
                  <c:v>325.5984280100036</c:v>
                </c:pt>
                <c:pt idx="203">
                  <c:v>318.57806359414076</c:v>
                </c:pt>
                <c:pt idx="204">
                  <c:v>322.66881028938906</c:v>
                </c:pt>
                <c:pt idx="205">
                  <c:v>316.34512325830656</c:v>
                </c:pt>
                <c:pt idx="206">
                  <c:v>297.12397284744554</c:v>
                </c:pt>
                <c:pt idx="207">
                  <c:v>289.08538763844234</c:v>
                </c:pt>
                <c:pt idx="208">
                  <c:v>283.42265094676674</c:v>
                </c:pt>
                <c:pt idx="209">
                  <c:v>281.18971061093248</c:v>
                </c:pt>
                <c:pt idx="210">
                  <c:v>276.2593783494105</c:v>
                </c:pt>
                <c:pt idx="211">
                  <c:v>268.50660950339409</c:v>
                </c:pt>
                <c:pt idx="212">
                  <c:v>268.89960700250089</c:v>
                </c:pt>
                <c:pt idx="213">
                  <c:v>258.30653804930336</c:v>
                </c:pt>
                <c:pt idx="214">
                  <c:v>248.78528045730619</c:v>
                </c:pt>
                <c:pt idx="215">
                  <c:v>248.32082886745266</c:v>
                </c:pt>
                <c:pt idx="216">
                  <c:v>246.44515898535192</c:v>
                </c:pt>
                <c:pt idx="217">
                  <c:v>240.56806002143625</c:v>
                </c:pt>
                <c:pt idx="218">
                  <c:v>243.46195069667741</c:v>
                </c:pt>
                <c:pt idx="219">
                  <c:v>243.22972490175064</c:v>
                </c:pt>
                <c:pt idx="220">
                  <c:v>235.60200071454091</c:v>
                </c:pt>
                <c:pt idx="221">
                  <c:v>231.654162200786</c:v>
                </c:pt>
                <c:pt idx="222">
                  <c:v>231.9935691318328</c:v>
                </c:pt>
                <c:pt idx="223">
                  <c:v>230.36798856734549</c:v>
                </c:pt>
                <c:pt idx="224">
                  <c:v>236.01286173633443</c:v>
                </c:pt>
                <c:pt idx="225">
                  <c:v>241.28260092890321</c:v>
                </c:pt>
                <c:pt idx="226">
                  <c:v>245.73061807788497</c:v>
                </c:pt>
                <c:pt idx="227">
                  <c:v>241.53269024651664</c:v>
                </c:pt>
                <c:pt idx="228">
                  <c:v>235.94140764558773</c:v>
                </c:pt>
                <c:pt idx="229">
                  <c:v>245.69489103251163</c:v>
                </c:pt>
                <c:pt idx="230">
                  <c:v>248.44587352625939</c:v>
                </c:pt>
                <c:pt idx="231">
                  <c:v>254.37656305823509</c:v>
                </c:pt>
                <c:pt idx="232">
                  <c:v>259.12826009289034</c:v>
                </c:pt>
                <c:pt idx="233">
                  <c:v>262.80814576634515</c:v>
                </c:pt>
                <c:pt idx="234">
                  <c:v>256.41300464451592</c:v>
                </c:pt>
                <c:pt idx="235">
                  <c:v>252.19721329046089</c:v>
                </c:pt>
                <c:pt idx="236">
                  <c:v>254.30510896748839</c:v>
                </c:pt>
                <c:pt idx="237">
                  <c:v>258.64594498035012</c:v>
                </c:pt>
                <c:pt idx="238">
                  <c:v>258.84244372990355</c:v>
                </c:pt>
                <c:pt idx="239">
                  <c:v>257.43122543765634</c:v>
                </c:pt>
                <c:pt idx="240">
                  <c:v>255.6806002143623</c:v>
                </c:pt>
                <c:pt idx="241">
                  <c:v>248.05287602715256</c:v>
                </c:pt>
                <c:pt idx="242">
                  <c:v>239.35334047874241</c:v>
                </c:pt>
                <c:pt idx="243">
                  <c:v>238.08503036798859</c:v>
                </c:pt>
                <c:pt idx="244">
                  <c:v>231.63629867809934</c:v>
                </c:pt>
                <c:pt idx="245">
                  <c:v>227.40264380135764</c:v>
                </c:pt>
                <c:pt idx="246">
                  <c:v>214.95176848874598</c:v>
                </c:pt>
                <c:pt idx="247">
                  <c:v>218.98892461593428</c:v>
                </c:pt>
                <c:pt idx="248">
                  <c:v>208.64594498035012</c:v>
                </c:pt>
                <c:pt idx="249">
                  <c:v>205.68060021436227</c:v>
                </c:pt>
                <c:pt idx="250">
                  <c:v>199.7320471596999</c:v>
                </c:pt>
                <c:pt idx="251">
                  <c:v>196.39156841729189</c:v>
                </c:pt>
                <c:pt idx="252">
                  <c:v>197.15969989281888</c:v>
                </c:pt>
                <c:pt idx="253">
                  <c:v>195.9807073954984</c:v>
                </c:pt>
                <c:pt idx="254">
                  <c:v>185.72704537334764</c:v>
                </c:pt>
                <c:pt idx="255">
                  <c:v>171.9006788138621</c:v>
                </c:pt>
                <c:pt idx="256">
                  <c:v>174.74097892104325</c:v>
                </c:pt>
                <c:pt idx="257">
                  <c:v>166.0414433726331</c:v>
                </c:pt>
                <c:pt idx="258">
                  <c:v>163.04037156127188</c:v>
                </c:pt>
                <c:pt idx="259">
                  <c:v>162.0221507681315</c:v>
                </c:pt>
                <c:pt idx="260">
                  <c:v>153.53697749196144</c:v>
                </c:pt>
                <c:pt idx="261">
                  <c:v>140.33583422650946</c:v>
                </c:pt>
                <c:pt idx="262">
                  <c:v>135.97713469096107</c:v>
                </c:pt>
                <c:pt idx="263">
                  <c:v>128.18863879957129</c:v>
                </c:pt>
                <c:pt idx="264">
                  <c:v>122.22222222222223</c:v>
                </c:pt>
                <c:pt idx="265">
                  <c:v>113.34405144694534</c:v>
                </c:pt>
                <c:pt idx="266">
                  <c:v>112.02215076813148</c:v>
                </c:pt>
                <c:pt idx="267">
                  <c:v>108.46730975348339</c:v>
                </c:pt>
                <c:pt idx="268">
                  <c:v>100.821722043587</c:v>
                </c:pt>
                <c:pt idx="269">
                  <c:v>92.926045016077182</c:v>
                </c:pt>
                <c:pt idx="270">
                  <c:v>89.835655591282602</c:v>
                </c:pt>
                <c:pt idx="271">
                  <c:v>86.709539121114688</c:v>
                </c:pt>
                <c:pt idx="272">
                  <c:v>81.618435155412655</c:v>
                </c:pt>
                <c:pt idx="273">
                  <c:v>77.04537334762415</c:v>
                </c:pt>
                <c:pt idx="274">
                  <c:v>73.329760628796009</c:v>
                </c:pt>
                <c:pt idx="275">
                  <c:v>68.363701321900677</c:v>
                </c:pt>
                <c:pt idx="276">
                  <c:v>64.380135762772426</c:v>
                </c:pt>
                <c:pt idx="277">
                  <c:v>60.182207931404079</c:v>
                </c:pt>
                <c:pt idx="278">
                  <c:v>57.84208645944981</c:v>
                </c:pt>
                <c:pt idx="279">
                  <c:v>56.788138620936053</c:v>
                </c:pt>
                <c:pt idx="280">
                  <c:v>54.769560557341912</c:v>
                </c:pt>
                <c:pt idx="281">
                  <c:v>51.857806359414077</c:v>
                </c:pt>
                <c:pt idx="282">
                  <c:v>48.320828867452661</c:v>
                </c:pt>
                <c:pt idx="283">
                  <c:v>43.497677742050733</c:v>
                </c:pt>
                <c:pt idx="284">
                  <c:v>40.907466952483034</c:v>
                </c:pt>
                <c:pt idx="285">
                  <c:v>38.942479456948909</c:v>
                </c:pt>
                <c:pt idx="286">
                  <c:v>36.959628438728117</c:v>
                </c:pt>
                <c:pt idx="287">
                  <c:v>36.370132190067885</c:v>
                </c:pt>
                <c:pt idx="288">
                  <c:v>34.905323329760634</c:v>
                </c:pt>
                <c:pt idx="289">
                  <c:v>34.923186852447301</c:v>
                </c:pt>
                <c:pt idx="290">
                  <c:v>32.029296177206149</c:v>
                </c:pt>
                <c:pt idx="291">
                  <c:v>30.171489817792072</c:v>
                </c:pt>
                <c:pt idx="292">
                  <c:v>30.117899249732048</c:v>
                </c:pt>
                <c:pt idx="293">
                  <c:v>27.617006073597715</c:v>
                </c:pt>
                <c:pt idx="294">
                  <c:v>25.705609146123617</c:v>
                </c:pt>
                <c:pt idx="295">
                  <c:v>24.615934262236514</c:v>
                </c:pt>
                <c:pt idx="296">
                  <c:v>23.204715969989284</c:v>
                </c:pt>
                <c:pt idx="297">
                  <c:v>20.971775634155058</c:v>
                </c:pt>
                <c:pt idx="298">
                  <c:v>19.310468024294391</c:v>
                </c:pt>
                <c:pt idx="299">
                  <c:v>18.220793140407288</c:v>
                </c:pt>
                <c:pt idx="300">
                  <c:v>17.577706323687032</c:v>
                </c:pt>
                <c:pt idx="301">
                  <c:v>16.595212575919973</c:v>
                </c:pt>
                <c:pt idx="302">
                  <c:v>15.916398713826368</c:v>
                </c:pt>
                <c:pt idx="303">
                  <c:v>14.505180421579135</c:v>
                </c:pt>
                <c:pt idx="304">
                  <c:v>12.343694176491605</c:v>
                </c:pt>
                <c:pt idx="305">
                  <c:v>11.843515541264738</c:v>
                </c:pt>
                <c:pt idx="306">
                  <c:v>11.111111111111112</c:v>
                </c:pt>
                <c:pt idx="307">
                  <c:v>10.217934976777421</c:v>
                </c:pt>
                <c:pt idx="308">
                  <c:v>9.9499821364773133</c:v>
                </c:pt>
                <c:pt idx="309">
                  <c:v>9.5569846373704905</c:v>
                </c:pt>
                <c:pt idx="310">
                  <c:v>9.914255091103966</c:v>
                </c:pt>
                <c:pt idx="311">
                  <c:v>8.6280814576634519</c:v>
                </c:pt>
                <c:pt idx="312">
                  <c:v>8.4137191854233659</c:v>
                </c:pt>
                <c:pt idx="313">
                  <c:v>8.4673097534833879</c:v>
                </c:pt>
                <c:pt idx="314">
                  <c:v>8.360128617363344</c:v>
                </c:pt>
                <c:pt idx="315">
                  <c:v>8.0564487316898905</c:v>
                </c:pt>
                <c:pt idx="316">
                  <c:v>8.8603072525902107</c:v>
                </c:pt>
                <c:pt idx="317">
                  <c:v>8.8424437299035379</c:v>
                </c:pt>
                <c:pt idx="318">
                  <c:v>8.5566273669167572</c:v>
                </c:pt>
                <c:pt idx="319">
                  <c:v>8.5387638442300826</c:v>
                </c:pt>
                <c:pt idx="320">
                  <c:v>8.3779921400500186</c:v>
                </c:pt>
                <c:pt idx="321">
                  <c:v>8.7888531618435159</c:v>
                </c:pt>
                <c:pt idx="322">
                  <c:v>8.6638085030367993</c:v>
                </c:pt>
                <c:pt idx="323">
                  <c:v>8.9317613433369072</c:v>
                </c:pt>
                <c:pt idx="324">
                  <c:v>9.32475884244373</c:v>
                </c:pt>
                <c:pt idx="325">
                  <c:v>9.32475884244373</c:v>
                </c:pt>
                <c:pt idx="326">
                  <c:v>10.610932475884246</c:v>
                </c:pt>
                <c:pt idx="327">
                  <c:v>9.4319399785637739</c:v>
                </c:pt>
                <c:pt idx="328">
                  <c:v>9.8428010003572712</c:v>
                </c:pt>
                <c:pt idx="329">
                  <c:v>10.200071454090747</c:v>
                </c:pt>
                <c:pt idx="330">
                  <c:v>10.664523043944266</c:v>
                </c:pt>
                <c:pt idx="331">
                  <c:v>11.182565201857807</c:v>
                </c:pt>
                <c:pt idx="332">
                  <c:v>11.325473383351197</c:v>
                </c:pt>
                <c:pt idx="333">
                  <c:v>11.254019292604502</c:v>
                </c:pt>
                <c:pt idx="334">
                  <c:v>11.468381564844588</c:v>
                </c:pt>
                <c:pt idx="335">
                  <c:v>11.647016791711327</c:v>
                </c:pt>
                <c:pt idx="336">
                  <c:v>11.468381564844588</c:v>
                </c:pt>
                <c:pt idx="337">
                  <c:v>12.004287245444802</c:v>
                </c:pt>
                <c:pt idx="338">
                  <c:v>12.754555198285102</c:v>
                </c:pt>
                <c:pt idx="339">
                  <c:v>10.914612361557699</c:v>
                </c:pt>
                <c:pt idx="340">
                  <c:v>11.611289746337979</c:v>
                </c:pt>
                <c:pt idx="341">
                  <c:v>12.700964630225082</c:v>
                </c:pt>
                <c:pt idx="342">
                  <c:v>13.504823151125402</c:v>
                </c:pt>
                <c:pt idx="343">
                  <c:v>14.380135762772419</c:v>
                </c:pt>
                <c:pt idx="344">
                  <c:v>14.415862808145768</c:v>
                </c:pt>
                <c:pt idx="345">
                  <c:v>15.041086102179351</c:v>
                </c:pt>
                <c:pt idx="346">
                  <c:v>15.13040371561272</c:v>
                </c:pt>
                <c:pt idx="347">
                  <c:v>15.702036441586282</c:v>
                </c:pt>
                <c:pt idx="348">
                  <c:v>15.541264737406218</c:v>
                </c:pt>
                <c:pt idx="349">
                  <c:v>16.041443372633083</c:v>
                </c:pt>
                <c:pt idx="350">
                  <c:v>16.559485530546624</c:v>
                </c:pt>
                <c:pt idx="351">
                  <c:v>16.863165416220081</c:v>
                </c:pt>
                <c:pt idx="352">
                  <c:v>16.881028938906752</c:v>
                </c:pt>
                <c:pt idx="353">
                  <c:v>17.238299392640229</c:v>
                </c:pt>
                <c:pt idx="354">
                  <c:v>17.452661664880317</c:v>
                </c:pt>
                <c:pt idx="355">
                  <c:v>18.185066095033942</c:v>
                </c:pt>
                <c:pt idx="356">
                  <c:v>19.560557341907824</c:v>
                </c:pt>
                <c:pt idx="357">
                  <c:v>23.311897106109328</c:v>
                </c:pt>
                <c:pt idx="358">
                  <c:v>21.221864951768492</c:v>
                </c:pt>
                <c:pt idx="359">
                  <c:v>22.829581993569132</c:v>
                </c:pt>
                <c:pt idx="360">
                  <c:v>23.240443015362629</c:v>
                </c:pt>
                <c:pt idx="361">
                  <c:v>23.597713469096107</c:v>
                </c:pt>
                <c:pt idx="362">
                  <c:v>24.044301536262953</c:v>
                </c:pt>
                <c:pt idx="363">
                  <c:v>24.080028581636299</c:v>
                </c:pt>
                <c:pt idx="364">
                  <c:v>26.598785280457307</c:v>
                </c:pt>
                <c:pt idx="365">
                  <c:v>26.902465166130764</c:v>
                </c:pt>
                <c:pt idx="366">
                  <c:v>28.795998570918186</c:v>
                </c:pt>
                <c:pt idx="367">
                  <c:v>28.778135048231512</c:v>
                </c:pt>
                <c:pt idx="368">
                  <c:v>29.296177206145053</c:v>
                </c:pt>
                <c:pt idx="369">
                  <c:v>31.189710610932476</c:v>
                </c:pt>
                <c:pt idx="370">
                  <c:v>32.172204358699538</c:v>
                </c:pt>
                <c:pt idx="371">
                  <c:v>33.726330832440162</c:v>
                </c:pt>
                <c:pt idx="372">
                  <c:v>35.905680600214367</c:v>
                </c:pt>
                <c:pt idx="373">
                  <c:v>37.495534119328333</c:v>
                </c:pt>
                <c:pt idx="374">
                  <c:v>37.513397642015008</c:v>
                </c:pt>
                <c:pt idx="375">
                  <c:v>38.442300821722043</c:v>
                </c:pt>
                <c:pt idx="376">
                  <c:v>40.978921043229725</c:v>
                </c:pt>
                <c:pt idx="377">
                  <c:v>43.05108967488389</c:v>
                </c:pt>
                <c:pt idx="378">
                  <c:v>44.819578420864595</c:v>
                </c:pt>
                <c:pt idx="379">
                  <c:v>47.606287959985714</c:v>
                </c:pt>
                <c:pt idx="380">
                  <c:v>54.019292604501608</c:v>
                </c:pt>
                <c:pt idx="381">
                  <c:v>50.339406931046803</c:v>
                </c:pt>
                <c:pt idx="382">
                  <c:v>50.357270453733477</c:v>
                </c:pt>
                <c:pt idx="383">
                  <c:v>51.071811361200432</c:v>
                </c:pt>
                <c:pt idx="384">
                  <c:v>54.769560557341912</c:v>
                </c:pt>
                <c:pt idx="385">
                  <c:v>57.574133619149698</c:v>
                </c:pt>
                <c:pt idx="386">
                  <c:v>58.735262593783496</c:v>
                </c:pt>
                <c:pt idx="387">
                  <c:v>61.039657020364416</c:v>
                </c:pt>
                <c:pt idx="388">
                  <c:v>60.25366202215077</c:v>
                </c:pt>
                <c:pt idx="389">
                  <c:v>61.146838156484463</c:v>
                </c:pt>
                <c:pt idx="390">
                  <c:v>63.862093604858885</c:v>
                </c:pt>
                <c:pt idx="391">
                  <c:v>65.755627009646304</c:v>
                </c:pt>
                <c:pt idx="392">
                  <c:v>68.34583779921401</c:v>
                </c:pt>
                <c:pt idx="393">
                  <c:v>70.275098249374778</c:v>
                </c:pt>
                <c:pt idx="394">
                  <c:v>70.025008931761349</c:v>
                </c:pt>
                <c:pt idx="395">
                  <c:v>70.971775634155065</c:v>
                </c:pt>
                <c:pt idx="396">
                  <c:v>71.454090746695258</c:v>
                </c:pt>
                <c:pt idx="397">
                  <c:v>73.883529832082885</c:v>
                </c:pt>
                <c:pt idx="398">
                  <c:v>74.651661307609871</c:v>
                </c:pt>
                <c:pt idx="399">
                  <c:v>79.439085387638443</c:v>
                </c:pt>
                <c:pt idx="400">
                  <c:v>83.333333333333343</c:v>
                </c:pt>
                <c:pt idx="401">
                  <c:v>86.280814576634512</c:v>
                </c:pt>
                <c:pt idx="402">
                  <c:v>86.102179349767781</c:v>
                </c:pt>
                <c:pt idx="403">
                  <c:v>89.38906752411576</c:v>
                </c:pt>
                <c:pt idx="404">
                  <c:v>93.122543765630581</c:v>
                </c:pt>
                <c:pt idx="405">
                  <c:v>96.427295462665242</c:v>
                </c:pt>
                <c:pt idx="406">
                  <c:v>100.03572704537335</c:v>
                </c:pt>
                <c:pt idx="407">
                  <c:v>104.09074669524831</c:v>
                </c:pt>
                <c:pt idx="408">
                  <c:v>106.35941407645588</c:v>
                </c:pt>
                <c:pt idx="409">
                  <c:v>105.98428010003573</c:v>
                </c:pt>
                <c:pt idx="410">
                  <c:v>106.68095748481601</c:v>
                </c:pt>
                <c:pt idx="411">
                  <c:v>111.64701679171134</c:v>
                </c:pt>
                <c:pt idx="412">
                  <c:v>116.61307609860665</c:v>
                </c:pt>
                <c:pt idx="413">
                  <c:v>122.11504108610218</c:v>
                </c:pt>
                <c:pt idx="414">
                  <c:v>130.49303322615219</c:v>
                </c:pt>
                <c:pt idx="415">
                  <c:v>133.04751697034655</c:v>
                </c:pt>
                <c:pt idx="416">
                  <c:v>132.45802072168632</c:v>
                </c:pt>
                <c:pt idx="417">
                  <c:v>132.69024651661309</c:v>
                </c:pt>
                <c:pt idx="418">
                  <c:v>138.63879957127546</c:v>
                </c:pt>
                <c:pt idx="419">
                  <c:v>141.17541979278315</c:v>
                </c:pt>
                <c:pt idx="420">
                  <c:v>144.96248660235798</c:v>
                </c:pt>
                <c:pt idx="421">
                  <c:v>152.16148624508753</c:v>
                </c:pt>
                <c:pt idx="422">
                  <c:v>154.84101464808862</c:v>
                </c:pt>
                <c:pt idx="423">
                  <c:v>153.8227938549482</c:v>
                </c:pt>
                <c:pt idx="424">
                  <c:v>154.39442658092176</c:v>
                </c:pt>
                <c:pt idx="425">
                  <c:v>162.18292247231156</c:v>
                </c:pt>
                <c:pt idx="426">
                  <c:v>164.89817792068598</c:v>
                </c:pt>
                <c:pt idx="427">
                  <c:v>171.52554483744194</c:v>
                </c:pt>
                <c:pt idx="428">
                  <c:v>174.90175062522331</c:v>
                </c:pt>
                <c:pt idx="429">
                  <c:v>180.58235083958559</c:v>
                </c:pt>
                <c:pt idx="430">
                  <c:v>176.72382993926402</c:v>
                </c:pt>
                <c:pt idx="431">
                  <c:v>181.77920685959273</c:v>
                </c:pt>
                <c:pt idx="432">
                  <c:v>183.08324401571991</c:v>
                </c:pt>
                <c:pt idx="433">
                  <c:v>191.60414433726331</c:v>
                </c:pt>
                <c:pt idx="434">
                  <c:v>200.55376920328689</c:v>
                </c:pt>
                <c:pt idx="435">
                  <c:v>209.967845659164</c:v>
                </c:pt>
                <c:pt idx="436">
                  <c:v>214.71954269381922</c:v>
                </c:pt>
                <c:pt idx="437">
                  <c:v>216.48803143979995</c:v>
                </c:pt>
                <c:pt idx="438">
                  <c:v>219.97141836370133</c:v>
                </c:pt>
                <c:pt idx="439">
                  <c:v>225.49124687388354</c:v>
                </c:pt>
                <c:pt idx="440">
                  <c:v>230.83244015719902</c:v>
                </c:pt>
                <c:pt idx="441">
                  <c:v>236.2272240085745</c:v>
                </c:pt>
                <c:pt idx="442">
                  <c:v>242.31868524473026</c:v>
                </c:pt>
                <c:pt idx="443">
                  <c:v>254.64451589853522</c:v>
                </c:pt>
                <c:pt idx="444">
                  <c:v>253.19757056091461</c:v>
                </c:pt>
                <c:pt idx="445">
                  <c:v>253.6977491961415</c:v>
                </c:pt>
                <c:pt idx="446">
                  <c:v>261.55769917827797</c:v>
                </c:pt>
                <c:pt idx="447">
                  <c:v>275.13397642015008</c:v>
                </c:pt>
                <c:pt idx="448">
                  <c:v>286.13790639514116</c:v>
                </c:pt>
                <c:pt idx="449">
                  <c:v>295.05180421579138</c:v>
                </c:pt>
                <c:pt idx="450">
                  <c:v>297.4991068238657</c:v>
                </c:pt>
                <c:pt idx="451">
                  <c:v>302.39371204001429</c:v>
                </c:pt>
                <c:pt idx="452">
                  <c:v>301.00035727045378</c:v>
                </c:pt>
                <c:pt idx="453">
                  <c:v>298.82100750267955</c:v>
                </c:pt>
                <c:pt idx="454">
                  <c:v>317.6670239371204</c:v>
                </c:pt>
                <c:pt idx="455">
                  <c:v>320.36441586280819</c:v>
                </c:pt>
                <c:pt idx="456">
                  <c:v>331.4040728831726</c:v>
                </c:pt>
                <c:pt idx="457">
                  <c:v>332.63665594855308</c:v>
                </c:pt>
                <c:pt idx="458">
                  <c:v>338.94247945694894</c:v>
                </c:pt>
                <c:pt idx="459">
                  <c:v>332.3329760628796</c:v>
                </c:pt>
                <c:pt idx="460">
                  <c:v>333.49410503751341</c:v>
                </c:pt>
                <c:pt idx="461">
                  <c:v>329.09967845659168</c:v>
                </c:pt>
                <c:pt idx="462">
                  <c:v>324.25866380850306</c:v>
                </c:pt>
                <c:pt idx="463">
                  <c:v>318.2207931404073</c:v>
                </c:pt>
                <c:pt idx="464">
                  <c:v>306.43086816720256</c:v>
                </c:pt>
                <c:pt idx="465">
                  <c:v>297.55269739192568</c:v>
                </c:pt>
                <c:pt idx="466">
                  <c:v>276.33083244015722</c:v>
                </c:pt>
                <c:pt idx="467">
                  <c:v>243.56913183279744</c:v>
                </c:pt>
                <c:pt idx="468">
                  <c:v>216.77384780278672</c:v>
                </c:pt>
                <c:pt idx="469">
                  <c:v>215.41622007859951</c:v>
                </c:pt>
                <c:pt idx="470">
                  <c:v>199.24973204715971</c:v>
                </c:pt>
                <c:pt idx="471">
                  <c:v>175.9914255091104</c:v>
                </c:pt>
                <c:pt idx="472">
                  <c:v>150.48231511254019</c:v>
                </c:pt>
                <c:pt idx="473">
                  <c:v>129.84994640943194</c:v>
                </c:pt>
                <c:pt idx="474">
                  <c:v>115.43408360128618</c:v>
                </c:pt>
                <c:pt idx="475">
                  <c:v>93.354769560557344</c:v>
                </c:pt>
                <c:pt idx="476">
                  <c:v>78.635226866738122</c:v>
                </c:pt>
                <c:pt idx="477">
                  <c:v>64.272954626652378</c:v>
                </c:pt>
                <c:pt idx="478">
                  <c:v>56.859592711682744</c:v>
                </c:pt>
                <c:pt idx="479">
                  <c:v>47.69560557341908</c:v>
                </c:pt>
                <c:pt idx="480">
                  <c:v>38.442300821722043</c:v>
                </c:pt>
                <c:pt idx="481">
                  <c:v>28.224365844944625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0F-4606-9A2B-CF298DE44256}"/>
            </c:ext>
          </c:extLst>
        </c:ser>
        <c:ser>
          <c:idx val="7"/>
          <c:order val="1"/>
          <c:tx>
            <c:v>Scotland</c:v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'Hospital Admissions (UK)'!$W$7:$W$416</c:f>
              <c:numCache>
                <c:formatCode>m/d/yyyy</c:formatCode>
                <c:ptCount val="410"/>
                <c:pt idx="0">
                  <c:v>44391</c:v>
                </c:pt>
                <c:pt idx="1">
                  <c:v>44390</c:v>
                </c:pt>
                <c:pt idx="2">
                  <c:v>44389</c:v>
                </c:pt>
                <c:pt idx="3">
                  <c:v>44388</c:v>
                </c:pt>
                <c:pt idx="4">
                  <c:v>44387</c:v>
                </c:pt>
                <c:pt idx="5">
                  <c:v>44386</c:v>
                </c:pt>
                <c:pt idx="6">
                  <c:v>44385</c:v>
                </c:pt>
                <c:pt idx="7">
                  <c:v>44384</c:v>
                </c:pt>
                <c:pt idx="8">
                  <c:v>44383</c:v>
                </c:pt>
                <c:pt idx="9">
                  <c:v>44382</c:v>
                </c:pt>
                <c:pt idx="10">
                  <c:v>44381</c:v>
                </c:pt>
                <c:pt idx="11">
                  <c:v>44380</c:v>
                </c:pt>
                <c:pt idx="12">
                  <c:v>44379</c:v>
                </c:pt>
                <c:pt idx="13">
                  <c:v>44378</c:v>
                </c:pt>
                <c:pt idx="14">
                  <c:v>44377</c:v>
                </c:pt>
                <c:pt idx="15">
                  <c:v>44376</c:v>
                </c:pt>
                <c:pt idx="16">
                  <c:v>44375</c:v>
                </c:pt>
                <c:pt idx="17">
                  <c:v>44374</c:v>
                </c:pt>
                <c:pt idx="18">
                  <c:v>44373</c:v>
                </c:pt>
                <c:pt idx="19">
                  <c:v>44372</c:v>
                </c:pt>
                <c:pt idx="20">
                  <c:v>44371</c:v>
                </c:pt>
                <c:pt idx="21">
                  <c:v>44370</c:v>
                </c:pt>
                <c:pt idx="22">
                  <c:v>44369</c:v>
                </c:pt>
                <c:pt idx="23">
                  <c:v>44368</c:v>
                </c:pt>
                <c:pt idx="24">
                  <c:v>44367</c:v>
                </c:pt>
                <c:pt idx="25">
                  <c:v>44366</c:v>
                </c:pt>
                <c:pt idx="26">
                  <c:v>44365</c:v>
                </c:pt>
                <c:pt idx="27">
                  <c:v>44364</c:v>
                </c:pt>
                <c:pt idx="28">
                  <c:v>44363</c:v>
                </c:pt>
                <c:pt idx="29">
                  <c:v>44362</c:v>
                </c:pt>
                <c:pt idx="30">
                  <c:v>44361</c:v>
                </c:pt>
                <c:pt idx="31">
                  <c:v>44360</c:v>
                </c:pt>
                <c:pt idx="32">
                  <c:v>44359</c:v>
                </c:pt>
                <c:pt idx="33">
                  <c:v>44358</c:v>
                </c:pt>
                <c:pt idx="34">
                  <c:v>44357</c:v>
                </c:pt>
                <c:pt idx="35">
                  <c:v>44356</c:v>
                </c:pt>
                <c:pt idx="36">
                  <c:v>44355</c:v>
                </c:pt>
                <c:pt idx="37">
                  <c:v>44354</c:v>
                </c:pt>
                <c:pt idx="38">
                  <c:v>44353</c:v>
                </c:pt>
                <c:pt idx="39">
                  <c:v>44352</c:v>
                </c:pt>
                <c:pt idx="40">
                  <c:v>44351</c:v>
                </c:pt>
                <c:pt idx="41">
                  <c:v>44350</c:v>
                </c:pt>
                <c:pt idx="42">
                  <c:v>44349</c:v>
                </c:pt>
                <c:pt idx="43">
                  <c:v>44348</c:v>
                </c:pt>
                <c:pt idx="44">
                  <c:v>44347</c:v>
                </c:pt>
                <c:pt idx="45">
                  <c:v>44346</c:v>
                </c:pt>
                <c:pt idx="46">
                  <c:v>44345</c:v>
                </c:pt>
                <c:pt idx="47">
                  <c:v>44344</c:v>
                </c:pt>
                <c:pt idx="48">
                  <c:v>44343</c:v>
                </c:pt>
                <c:pt idx="49">
                  <c:v>44342</c:v>
                </c:pt>
                <c:pt idx="50">
                  <c:v>44341</c:v>
                </c:pt>
                <c:pt idx="51">
                  <c:v>44340</c:v>
                </c:pt>
                <c:pt idx="52">
                  <c:v>44339</c:v>
                </c:pt>
                <c:pt idx="53">
                  <c:v>44338</c:v>
                </c:pt>
                <c:pt idx="54">
                  <c:v>44337</c:v>
                </c:pt>
                <c:pt idx="55">
                  <c:v>44336</c:v>
                </c:pt>
                <c:pt idx="56">
                  <c:v>44335</c:v>
                </c:pt>
                <c:pt idx="57">
                  <c:v>44334</c:v>
                </c:pt>
                <c:pt idx="58">
                  <c:v>44333</c:v>
                </c:pt>
                <c:pt idx="59">
                  <c:v>44332</c:v>
                </c:pt>
                <c:pt idx="60">
                  <c:v>44331</c:v>
                </c:pt>
                <c:pt idx="61">
                  <c:v>44330</c:v>
                </c:pt>
                <c:pt idx="62">
                  <c:v>44329</c:v>
                </c:pt>
                <c:pt idx="63">
                  <c:v>44328</c:v>
                </c:pt>
                <c:pt idx="64">
                  <c:v>44327</c:v>
                </c:pt>
                <c:pt idx="65">
                  <c:v>44326</c:v>
                </c:pt>
                <c:pt idx="66">
                  <c:v>44325</c:v>
                </c:pt>
                <c:pt idx="67">
                  <c:v>44324</c:v>
                </c:pt>
                <c:pt idx="68">
                  <c:v>44323</c:v>
                </c:pt>
                <c:pt idx="69">
                  <c:v>44322</c:v>
                </c:pt>
                <c:pt idx="70">
                  <c:v>44321</c:v>
                </c:pt>
                <c:pt idx="71">
                  <c:v>44320</c:v>
                </c:pt>
                <c:pt idx="72">
                  <c:v>44319</c:v>
                </c:pt>
                <c:pt idx="73">
                  <c:v>44318</c:v>
                </c:pt>
                <c:pt idx="74">
                  <c:v>44317</c:v>
                </c:pt>
                <c:pt idx="75">
                  <c:v>44316</c:v>
                </c:pt>
                <c:pt idx="76">
                  <c:v>44315</c:v>
                </c:pt>
                <c:pt idx="77">
                  <c:v>44314</c:v>
                </c:pt>
                <c:pt idx="78">
                  <c:v>44313</c:v>
                </c:pt>
                <c:pt idx="79">
                  <c:v>44312</c:v>
                </c:pt>
                <c:pt idx="80">
                  <c:v>44311</c:v>
                </c:pt>
                <c:pt idx="81">
                  <c:v>44310</c:v>
                </c:pt>
                <c:pt idx="82">
                  <c:v>44309</c:v>
                </c:pt>
                <c:pt idx="83">
                  <c:v>44308</c:v>
                </c:pt>
                <c:pt idx="84">
                  <c:v>44307</c:v>
                </c:pt>
                <c:pt idx="85">
                  <c:v>44306</c:v>
                </c:pt>
                <c:pt idx="86">
                  <c:v>44305</c:v>
                </c:pt>
                <c:pt idx="87">
                  <c:v>44304</c:v>
                </c:pt>
                <c:pt idx="88">
                  <c:v>44303</c:v>
                </c:pt>
                <c:pt idx="89">
                  <c:v>44302</c:v>
                </c:pt>
                <c:pt idx="90">
                  <c:v>44301</c:v>
                </c:pt>
                <c:pt idx="91">
                  <c:v>44300</c:v>
                </c:pt>
                <c:pt idx="92">
                  <c:v>44299</c:v>
                </c:pt>
                <c:pt idx="93">
                  <c:v>44298</c:v>
                </c:pt>
                <c:pt idx="94">
                  <c:v>44297</c:v>
                </c:pt>
                <c:pt idx="95">
                  <c:v>44296</c:v>
                </c:pt>
                <c:pt idx="96">
                  <c:v>44295</c:v>
                </c:pt>
                <c:pt idx="97">
                  <c:v>44294</c:v>
                </c:pt>
                <c:pt idx="98">
                  <c:v>44293</c:v>
                </c:pt>
                <c:pt idx="99">
                  <c:v>44292</c:v>
                </c:pt>
                <c:pt idx="100">
                  <c:v>44291</c:v>
                </c:pt>
                <c:pt idx="101">
                  <c:v>44290</c:v>
                </c:pt>
                <c:pt idx="102">
                  <c:v>44289</c:v>
                </c:pt>
                <c:pt idx="103">
                  <c:v>44288</c:v>
                </c:pt>
                <c:pt idx="104">
                  <c:v>44287</c:v>
                </c:pt>
                <c:pt idx="105">
                  <c:v>44286</c:v>
                </c:pt>
                <c:pt idx="106">
                  <c:v>44285</c:v>
                </c:pt>
                <c:pt idx="107">
                  <c:v>44284</c:v>
                </c:pt>
                <c:pt idx="108">
                  <c:v>44283</c:v>
                </c:pt>
                <c:pt idx="109">
                  <c:v>44282</c:v>
                </c:pt>
                <c:pt idx="110">
                  <c:v>44281</c:v>
                </c:pt>
                <c:pt idx="111">
                  <c:v>44280</c:v>
                </c:pt>
                <c:pt idx="112">
                  <c:v>44279</c:v>
                </c:pt>
                <c:pt idx="113">
                  <c:v>44278</c:v>
                </c:pt>
                <c:pt idx="114">
                  <c:v>44277</c:v>
                </c:pt>
                <c:pt idx="115">
                  <c:v>44276</c:v>
                </c:pt>
                <c:pt idx="116">
                  <c:v>44275</c:v>
                </c:pt>
                <c:pt idx="117">
                  <c:v>44274</c:v>
                </c:pt>
                <c:pt idx="118">
                  <c:v>44273</c:v>
                </c:pt>
                <c:pt idx="119">
                  <c:v>44272</c:v>
                </c:pt>
                <c:pt idx="120">
                  <c:v>44271</c:v>
                </c:pt>
                <c:pt idx="121">
                  <c:v>44270</c:v>
                </c:pt>
                <c:pt idx="122">
                  <c:v>44269</c:v>
                </c:pt>
                <c:pt idx="123">
                  <c:v>44268</c:v>
                </c:pt>
                <c:pt idx="124">
                  <c:v>44267</c:v>
                </c:pt>
                <c:pt idx="125">
                  <c:v>44266</c:v>
                </c:pt>
                <c:pt idx="126">
                  <c:v>44265</c:v>
                </c:pt>
                <c:pt idx="127">
                  <c:v>44264</c:v>
                </c:pt>
                <c:pt idx="128">
                  <c:v>44263</c:v>
                </c:pt>
                <c:pt idx="129">
                  <c:v>44262</c:v>
                </c:pt>
                <c:pt idx="130">
                  <c:v>44261</c:v>
                </c:pt>
                <c:pt idx="131">
                  <c:v>44260</c:v>
                </c:pt>
                <c:pt idx="132">
                  <c:v>44259</c:v>
                </c:pt>
                <c:pt idx="133">
                  <c:v>44258</c:v>
                </c:pt>
                <c:pt idx="134">
                  <c:v>44257</c:v>
                </c:pt>
                <c:pt idx="135">
                  <c:v>44256</c:v>
                </c:pt>
                <c:pt idx="136">
                  <c:v>44255</c:v>
                </c:pt>
                <c:pt idx="137">
                  <c:v>44254</c:v>
                </c:pt>
                <c:pt idx="138">
                  <c:v>44253</c:v>
                </c:pt>
                <c:pt idx="139">
                  <c:v>44252</c:v>
                </c:pt>
                <c:pt idx="140">
                  <c:v>44251</c:v>
                </c:pt>
                <c:pt idx="141">
                  <c:v>44250</c:v>
                </c:pt>
                <c:pt idx="142">
                  <c:v>44249</c:v>
                </c:pt>
                <c:pt idx="143">
                  <c:v>44248</c:v>
                </c:pt>
                <c:pt idx="144">
                  <c:v>44247</c:v>
                </c:pt>
                <c:pt idx="145">
                  <c:v>44246</c:v>
                </c:pt>
                <c:pt idx="146">
                  <c:v>44245</c:v>
                </c:pt>
                <c:pt idx="147">
                  <c:v>44244</c:v>
                </c:pt>
                <c:pt idx="148">
                  <c:v>44243</c:v>
                </c:pt>
                <c:pt idx="149">
                  <c:v>44242</c:v>
                </c:pt>
                <c:pt idx="150">
                  <c:v>44241</c:v>
                </c:pt>
                <c:pt idx="151">
                  <c:v>44240</c:v>
                </c:pt>
                <c:pt idx="152">
                  <c:v>44239</c:v>
                </c:pt>
                <c:pt idx="153">
                  <c:v>44238</c:v>
                </c:pt>
                <c:pt idx="154">
                  <c:v>44237</c:v>
                </c:pt>
                <c:pt idx="155">
                  <c:v>44236</c:v>
                </c:pt>
                <c:pt idx="156">
                  <c:v>44235</c:v>
                </c:pt>
                <c:pt idx="157">
                  <c:v>44234</c:v>
                </c:pt>
                <c:pt idx="158">
                  <c:v>44233</c:v>
                </c:pt>
                <c:pt idx="159">
                  <c:v>44232</c:v>
                </c:pt>
                <c:pt idx="160">
                  <c:v>44231</c:v>
                </c:pt>
                <c:pt idx="161">
                  <c:v>44230</c:v>
                </c:pt>
                <c:pt idx="162">
                  <c:v>44229</c:v>
                </c:pt>
                <c:pt idx="163">
                  <c:v>44228</c:v>
                </c:pt>
                <c:pt idx="164">
                  <c:v>44227</c:v>
                </c:pt>
                <c:pt idx="165">
                  <c:v>44226</c:v>
                </c:pt>
                <c:pt idx="166">
                  <c:v>44225</c:v>
                </c:pt>
                <c:pt idx="167">
                  <c:v>44224</c:v>
                </c:pt>
                <c:pt idx="168">
                  <c:v>44223</c:v>
                </c:pt>
                <c:pt idx="169">
                  <c:v>44222</c:v>
                </c:pt>
                <c:pt idx="170">
                  <c:v>44221</c:v>
                </c:pt>
                <c:pt idx="171">
                  <c:v>44220</c:v>
                </c:pt>
                <c:pt idx="172">
                  <c:v>44219</c:v>
                </c:pt>
                <c:pt idx="173">
                  <c:v>44218</c:v>
                </c:pt>
                <c:pt idx="174">
                  <c:v>44217</c:v>
                </c:pt>
                <c:pt idx="175">
                  <c:v>44216</c:v>
                </c:pt>
                <c:pt idx="176">
                  <c:v>44215</c:v>
                </c:pt>
                <c:pt idx="177">
                  <c:v>44214</c:v>
                </c:pt>
                <c:pt idx="178">
                  <c:v>44213</c:v>
                </c:pt>
                <c:pt idx="179">
                  <c:v>44212</c:v>
                </c:pt>
                <c:pt idx="180">
                  <c:v>44211</c:v>
                </c:pt>
                <c:pt idx="181">
                  <c:v>44210</c:v>
                </c:pt>
                <c:pt idx="182">
                  <c:v>44209</c:v>
                </c:pt>
                <c:pt idx="183">
                  <c:v>44208</c:v>
                </c:pt>
                <c:pt idx="184">
                  <c:v>44207</c:v>
                </c:pt>
                <c:pt idx="185">
                  <c:v>44206</c:v>
                </c:pt>
                <c:pt idx="186">
                  <c:v>44205</c:v>
                </c:pt>
                <c:pt idx="187">
                  <c:v>44204</c:v>
                </c:pt>
                <c:pt idx="188">
                  <c:v>44203</c:v>
                </c:pt>
                <c:pt idx="189">
                  <c:v>44202</c:v>
                </c:pt>
                <c:pt idx="190">
                  <c:v>44201</c:v>
                </c:pt>
                <c:pt idx="191">
                  <c:v>44200</c:v>
                </c:pt>
                <c:pt idx="192">
                  <c:v>44199</c:v>
                </c:pt>
                <c:pt idx="193">
                  <c:v>44198</c:v>
                </c:pt>
                <c:pt idx="194">
                  <c:v>44197</c:v>
                </c:pt>
                <c:pt idx="195">
                  <c:v>44196</c:v>
                </c:pt>
                <c:pt idx="196">
                  <c:v>44195</c:v>
                </c:pt>
                <c:pt idx="197">
                  <c:v>44194</c:v>
                </c:pt>
                <c:pt idx="198">
                  <c:v>44193</c:v>
                </c:pt>
                <c:pt idx="199">
                  <c:v>44192</c:v>
                </c:pt>
                <c:pt idx="200">
                  <c:v>44191</c:v>
                </c:pt>
                <c:pt idx="201">
                  <c:v>44190</c:v>
                </c:pt>
                <c:pt idx="202">
                  <c:v>44189</c:v>
                </c:pt>
                <c:pt idx="203">
                  <c:v>44188</c:v>
                </c:pt>
                <c:pt idx="204">
                  <c:v>44187</c:v>
                </c:pt>
                <c:pt idx="205">
                  <c:v>44186</c:v>
                </c:pt>
                <c:pt idx="206">
                  <c:v>44185</c:v>
                </c:pt>
                <c:pt idx="207">
                  <c:v>44184</c:v>
                </c:pt>
                <c:pt idx="208">
                  <c:v>44183</c:v>
                </c:pt>
                <c:pt idx="209">
                  <c:v>44182</c:v>
                </c:pt>
                <c:pt idx="210">
                  <c:v>44181</c:v>
                </c:pt>
                <c:pt idx="211">
                  <c:v>44180</c:v>
                </c:pt>
                <c:pt idx="212">
                  <c:v>44179</c:v>
                </c:pt>
                <c:pt idx="213">
                  <c:v>44178</c:v>
                </c:pt>
                <c:pt idx="214">
                  <c:v>44177</c:v>
                </c:pt>
                <c:pt idx="215">
                  <c:v>44176</c:v>
                </c:pt>
                <c:pt idx="216">
                  <c:v>44175</c:v>
                </c:pt>
                <c:pt idx="217">
                  <c:v>44174</c:v>
                </c:pt>
                <c:pt idx="218">
                  <c:v>44173</c:v>
                </c:pt>
                <c:pt idx="219">
                  <c:v>44172</c:v>
                </c:pt>
                <c:pt idx="220">
                  <c:v>44171</c:v>
                </c:pt>
                <c:pt idx="221">
                  <c:v>44170</c:v>
                </c:pt>
                <c:pt idx="222">
                  <c:v>44169</c:v>
                </c:pt>
                <c:pt idx="223">
                  <c:v>44168</c:v>
                </c:pt>
                <c:pt idx="224">
                  <c:v>44167</c:v>
                </c:pt>
                <c:pt idx="225">
                  <c:v>44166</c:v>
                </c:pt>
                <c:pt idx="226">
                  <c:v>44165</c:v>
                </c:pt>
                <c:pt idx="227">
                  <c:v>44164</c:v>
                </c:pt>
                <c:pt idx="228">
                  <c:v>44163</c:v>
                </c:pt>
                <c:pt idx="229">
                  <c:v>44162</c:v>
                </c:pt>
                <c:pt idx="230">
                  <c:v>44161</c:v>
                </c:pt>
                <c:pt idx="231">
                  <c:v>44160</c:v>
                </c:pt>
                <c:pt idx="232">
                  <c:v>44159</c:v>
                </c:pt>
                <c:pt idx="233">
                  <c:v>44158</c:v>
                </c:pt>
                <c:pt idx="234">
                  <c:v>44157</c:v>
                </c:pt>
                <c:pt idx="235">
                  <c:v>44156</c:v>
                </c:pt>
                <c:pt idx="236">
                  <c:v>44155</c:v>
                </c:pt>
                <c:pt idx="237">
                  <c:v>44154</c:v>
                </c:pt>
                <c:pt idx="238">
                  <c:v>44153</c:v>
                </c:pt>
                <c:pt idx="239">
                  <c:v>44152</c:v>
                </c:pt>
                <c:pt idx="240">
                  <c:v>44151</c:v>
                </c:pt>
                <c:pt idx="241">
                  <c:v>44150</c:v>
                </c:pt>
                <c:pt idx="242">
                  <c:v>44149</c:v>
                </c:pt>
                <c:pt idx="243">
                  <c:v>44148</c:v>
                </c:pt>
                <c:pt idx="244">
                  <c:v>44147</c:v>
                </c:pt>
                <c:pt idx="245">
                  <c:v>44146</c:v>
                </c:pt>
                <c:pt idx="246">
                  <c:v>44145</c:v>
                </c:pt>
                <c:pt idx="247">
                  <c:v>44144</c:v>
                </c:pt>
                <c:pt idx="248">
                  <c:v>44143</c:v>
                </c:pt>
                <c:pt idx="249">
                  <c:v>44142</c:v>
                </c:pt>
                <c:pt idx="250">
                  <c:v>44141</c:v>
                </c:pt>
                <c:pt idx="251">
                  <c:v>44140</c:v>
                </c:pt>
                <c:pt idx="252">
                  <c:v>44139</c:v>
                </c:pt>
                <c:pt idx="253">
                  <c:v>44138</c:v>
                </c:pt>
                <c:pt idx="254">
                  <c:v>44137</c:v>
                </c:pt>
                <c:pt idx="255">
                  <c:v>44136</c:v>
                </c:pt>
                <c:pt idx="256">
                  <c:v>44135</c:v>
                </c:pt>
                <c:pt idx="257">
                  <c:v>44134</c:v>
                </c:pt>
                <c:pt idx="258">
                  <c:v>44133</c:v>
                </c:pt>
                <c:pt idx="259">
                  <c:v>44132</c:v>
                </c:pt>
                <c:pt idx="260">
                  <c:v>44131</c:v>
                </c:pt>
                <c:pt idx="261">
                  <c:v>44130</c:v>
                </c:pt>
                <c:pt idx="262">
                  <c:v>44129</c:v>
                </c:pt>
                <c:pt idx="263">
                  <c:v>44128</c:v>
                </c:pt>
                <c:pt idx="264">
                  <c:v>44127</c:v>
                </c:pt>
                <c:pt idx="265">
                  <c:v>44126</c:v>
                </c:pt>
                <c:pt idx="266">
                  <c:v>44125</c:v>
                </c:pt>
                <c:pt idx="267">
                  <c:v>44124</c:v>
                </c:pt>
                <c:pt idx="268">
                  <c:v>44123</c:v>
                </c:pt>
                <c:pt idx="269">
                  <c:v>44122</c:v>
                </c:pt>
                <c:pt idx="270">
                  <c:v>44121</c:v>
                </c:pt>
                <c:pt idx="271">
                  <c:v>44120</c:v>
                </c:pt>
                <c:pt idx="272">
                  <c:v>44119</c:v>
                </c:pt>
                <c:pt idx="273">
                  <c:v>44118</c:v>
                </c:pt>
                <c:pt idx="274">
                  <c:v>44117</c:v>
                </c:pt>
                <c:pt idx="275">
                  <c:v>44116</c:v>
                </c:pt>
                <c:pt idx="276">
                  <c:v>44115</c:v>
                </c:pt>
                <c:pt idx="277">
                  <c:v>44114</c:v>
                </c:pt>
                <c:pt idx="278">
                  <c:v>44113</c:v>
                </c:pt>
                <c:pt idx="279">
                  <c:v>44112</c:v>
                </c:pt>
                <c:pt idx="280">
                  <c:v>44111</c:v>
                </c:pt>
                <c:pt idx="281">
                  <c:v>44110</c:v>
                </c:pt>
                <c:pt idx="282">
                  <c:v>44109</c:v>
                </c:pt>
                <c:pt idx="283">
                  <c:v>44108</c:v>
                </c:pt>
                <c:pt idx="284">
                  <c:v>44107</c:v>
                </c:pt>
                <c:pt idx="285">
                  <c:v>44106</c:v>
                </c:pt>
                <c:pt idx="286">
                  <c:v>44105</c:v>
                </c:pt>
                <c:pt idx="287">
                  <c:v>44104</c:v>
                </c:pt>
                <c:pt idx="288">
                  <c:v>44103</c:v>
                </c:pt>
                <c:pt idx="289">
                  <c:v>44102</c:v>
                </c:pt>
                <c:pt idx="290">
                  <c:v>44101</c:v>
                </c:pt>
                <c:pt idx="291">
                  <c:v>44100</c:v>
                </c:pt>
                <c:pt idx="292">
                  <c:v>44099</c:v>
                </c:pt>
                <c:pt idx="293">
                  <c:v>44098</c:v>
                </c:pt>
                <c:pt idx="294">
                  <c:v>44097</c:v>
                </c:pt>
                <c:pt idx="295">
                  <c:v>44096</c:v>
                </c:pt>
                <c:pt idx="296">
                  <c:v>44095</c:v>
                </c:pt>
                <c:pt idx="297">
                  <c:v>44094</c:v>
                </c:pt>
                <c:pt idx="298">
                  <c:v>44093</c:v>
                </c:pt>
                <c:pt idx="299">
                  <c:v>44092</c:v>
                </c:pt>
                <c:pt idx="300">
                  <c:v>44091</c:v>
                </c:pt>
                <c:pt idx="301">
                  <c:v>44090</c:v>
                </c:pt>
                <c:pt idx="302">
                  <c:v>44089</c:v>
                </c:pt>
                <c:pt idx="303">
                  <c:v>44088</c:v>
                </c:pt>
                <c:pt idx="304">
                  <c:v>44087</c:v>
                </c:pt>
                <c:pt idx="305">
                  <c:v>44086</c:v>
                </c:pt>
                <c:pt idx="306">
                  <c:v>44085</c:v>
                </c:pt>
                <c:pt idx="307">
                  <c:v>44084</c:v>
                </c:pt>
                <c:pt idx="308">
                  <c:v>44083</c:v>
                </c:pt>
                <c:pt idx="309">
                  <c:v>44082</c:v>
                </c:pt>
                <c:pt idx="310">
                  <c:v>44081</c:v>
                </c:pt>
                <c:pt idx="311">
                  <c:v>44080</c:v>
                </c:pt>
                <c:pt idx="312">
                  <c:v>44079</c:v>
                </c:pt>
                <c:pt idx="313">
                  <c:v>44078</c:v>
                </c:pt>
                <c:pt idx="314">
                  <c:v>44077</c:v>
                </c:pt>
                <c:pt idx="315">
                  <c:v>44076</c:v>
                </c:pt>
                <c:pt idx="316">
                  <c:v>44075</c:v>
                </c:pt>
                <c:pt idx="317">
                  <c:v>44074</c:v>
                </c:pt>
                <c:pt idx="318">
                  <c:v>44073</c:v>
                </c:pt>
                <c:pt idx="319">
                  <c:v>44072</c:v>
                </c:pt>
                <c:pt idx="320">
                  <c:v>44071</c:v>
                </c:pt>
                <c:pt idx="321">
                  <c:v>44070</c:v>
                </c:pt>
                <c:pt idx="322">
                  <c:v>44069</c:v>
                </c:pt>
                <c:pt idx="323">
                  <c:v>44068</c:v>
                </c:pt>
                <c:pt idx="324">
                  <c:v>44067</c:v>
                </c:pt>
                <c:pt idx="325">
                  <c:v>44066</c:v>
                </c:pt>
                <c:pt idx="326">
                  <c:v>44065</c:v>
                </c:pt>
                <c:pt idx="327">
                  <c:v>44064</c:v>
                </c:pt>
                <c:pt idx="328">
                  <c:v>44063</c:v>
                </c:pt>
                <c:pt idx="329">
                  <c:v>44062</c:v>
                </c:pt>
                <c:pt idx="330">
                  <c:v>44061</c:v>
                </c:pt>
                <c:pt idx="331">
                  <c:v>44060</c:v>
                </c:pt>
                <c:pt idx="332">
                  <c:v>44059</c:v>
                </c:pt>
                <c:pt idx="333">
                  <c:v>44058</c:v>
                </c:pt>
                <c:pt idx="334">
                  <c:v>44057</c:v>
                </c:pt>
                <c:pt idx="335">
                  <c:v>44056</c:v>
                </c:pt>
                <c:pt idx="336">
                  <c:v>44055</c:v>
                </c:pt>
                <c:pt idx="337">
                  <c:v>44054</c:v>
                </c:pt>
                <c:pt idx="338">
                  <c:v>44053</c:v>
                </c:pt>
                <c:pt idx="339">
                  <c:v>44052</c:v>
                </c:pt>
                <c:pt idx="340">
                  <c:v>44051</c:v>
                </c:pt>
                <c:pt idx="341">
                  <c:v>44050</c:v>
                </c:pt>
                <c:pt idx="342">
                  <c:v>44049</c:v>
                </c:pt>
                <c:pt idx="343">
                  <c:v>44048</c:v>
                </c:pt>
                <c:pt idx="344">
                  <c:v>44047</c:v>
                </c:pt>
                <c:pt idx="345">
                  <c:v>44046</c:v>
                </c:pt>
                <c:pt idx="346">
                  <c:v>44045</c:v>
                </c:pt>
                <c:pt idx="347">
                  <c:v>44044</c:v>
                </c:pt>
                <c:pt idx="348">
                  <c:v>44043</c:v>
                </c:pt>
                <c:pt idx="349">
                  <c:v>44042</c:v>
                </c:pt>
                <c:pt idx="350">
                  <c:v>44041</c:v>
                </c:pt>
                <c:pt idx="351">
                  <c:v>44040</c:v>
                </c:pt>
                <c:pt idx="352">
                  <c:v>44039</c:v>
                </c:pt>
                <c:pt idx="353">
                  <c:v>44038</c:v>
                </c:pt>
                <c:pt idx="354">
                  <c:v>44037</c:v>
                </c:pt>
                <c:pt idx="355">
                  <c:v>44036</c:v>
                </c:pt>
                <c:pt idx="356">
                  <c:v>44035</c:v>
                </c:pt>
                <c:pt idx="357">
                  <c:v>44034</c:v>
                </c:pt>
                <c:pt idx="358">
                  <c:v>44033</c:v>
                </c:pt>
                <c:pt idx="359">
                  <c:v>44032</c:v>
                </c:pt>
                <c:pt idx="360">
                  <c:v>44031</c:v>
                </c:pt>
                <c:pt idx="361">
                  <c:v>44030</c:v>
                </c:pt>
                <c:pt idx="362">
                  <c:v>44029</c:v>
                </c:pt>
                <c:pt idx="363">
                  <c:v>44028</c:v>
                </c:pt>
                <c:pt idx="364">
                  <c:v>44027</c:v>
                </c:pt>
                <c:pt idx="365">
                  <c:v>44026</c:v>
                </c:pt>
                <c:pt idx="366">
                  <c:v>44025</c:v>
                </c:pt>
                <c:pt idx="367">
                  <c:v>44024</c:v>
                </c:pt>
                <c:pt idx="368">
                  <c:v>44023</c:v>
                </c:pt>
                <c:pt idx="369">
                  <c:v>44022</c:v>
                </c:pt>
                <c:pt idx="370">
                  <c:v>44021</c:v>
                </c:pt>
                <c:pt idx="371">
                  <c:v>44020</c:v>
                </c:pt>
                <c:pt idx="372">
                  <c:v>44019</c:v>
                </c:pt>
                <c:pt idx="373">
                  <c:v>44018</c:v>
                </c:pt>
                <c:pt idx="374">
                  <c:v>44017</c:v>
                </c:pt>
                <c:pt idx="375">
                  <c:v>44016</c:v>
                </c:pt>
                <c:pt idx="376">
                  <c:v>44015</c:v>
                </c:pt>
                <c:pt idx="377">
                  <c:v>44014</c:v>
                </c:pt>
                <c:pt idx="378">
                  <c:v>44013</c:v>
                </c:pt>
                <c:pt idx="379">
                  <c:v>44012</c:v>
                </c:pt>
                <c:pt idx="380">
                  <c:v>44011</c:v>
                </c:pt>
                <c:pt idx="381">
                  <c:v>44010</c:v>
                </c:pt>
                <c:pt idx="382">
                  <c:v>44009</c:v>
                </c:pt>
                <c:pt idx="383">
                  <c:v>44008</c:v>
                </c:pt>
                <c:pt idx="384">
                  <c:v>44007</c:v>
                </c:pt>
                <c:pt idx="385">
                  <c:v>44006</c:v>
                </c:pt>
                <c:pt idx="386">
                  <c:v>44005</c:v>
                </c:pt>
                <c:pt idx="387">
                  <c:v>44004</c:v>
                </c:pt>
                <c:pt idx="388">
                  <c:v>44003</c:v>
                </c:pt>
                <c:pt idx="389">
                  <c:v>44002</c:v>
                </c:pt>
                <c:pt idx="390">
                  <c:v>44001</c:v>
                </c:pt>
                <c:pt idx="391">
                  <c:v>44000</c:v>
                </c:pt>
                <c:pt idx="392">
                  <c:v>43999</c:v>
                </c:pt>
                <c:pt idx="393">
                  <c:v>43998</c:v>
                </c:pt>
                <c:pt idx="394">
                  <c:v>43997</c:v>
                </c:pt>
                <c:pt idx="395">
                  <c:v>43996</c:v>
                </c:pt>
                <c:pt idx="396">
                  <c:v>43995</c:v>
                </c:pt>
                <c:pt idx="397">
                  <c:v>43994</c:v>
                </c:pt>
                <c:pt idx="398">
                  <c:v>43993</c:v>
                </c:pt>
                <c:pt idx="399">
                  <c:v>43992</c:v>
                </c:pt>
                <c:pt idx="400">
                  <c:v>43991</c:v>
                </c:pt>
                <c:pt idx="401">
                  <c:v>43990</c:v>
                </c:pt>
                <c:pt idx="402">
                  <c:v>43989</c:v>
                </c:pt>
                <c:pt idx="403">
                  <c:v>43988</c:v>
                </c:pt>
                <c:pt idx="404">
                  <c:v>43987</c:v>
                </c:pt>
                <c:pt idx="405">
                  <c:v>43986</c:v>
                </c:pt>
                <c:pt idx="406">
                  <c:v>43985</c:v>
                </c:pt>
                <c:pt idx="407">
                  <c:v>43984</c:v>
                </c:pt>
                <c:pt idx="408">
                  <c:v>43983</c:v>
                </c:pt>
                <c:pt idx="409">
                  <c:v>43982</c:v>
                </c:pt>
              </c:numCache>
            </c:numRef>
          </c:cat>
          <c:val>
            <c:numRef>
              <c:f>'Hospital Admissions (UK)'!$AE$7:$AE$511</c:f>
              <c:numCache>
                <c:formatCode>0</c:formatCode>
                <c:ptCount val="505"/>
                <c:pt idx="0">
                  <c:v>94.426109277594435</c:v>
                </c:pt>
                <c:pt idx="1">
                  <c:v>92.775944261092775</c:v>
                </c:pt>
                <c:pt idx="2">
                  <c:v>85.991932526585998</c:v>
                </c:pt>
                <c:pt idx="3">
                  <c:v>81.5914924825816</c:v>
                </c:pt>
                <c:pt idx="4">
                  <c:v>79.94132746607994</c:v>
                </c:pt>
                <c:pt idx="5">
                  <c:v>78.291162449578295</c:v>
                </c:pt>
                <c:pt idx="6">
                  <c:v>73.524019068573523</c:v>
                </c:pt>
                <c:pt idx="7">
                  <c:v>70.957095709570964</c:v>
                </c:pt>
                <c:pt idx="8">
                  <c:v>63.43967730106344</c:v>
                </c:pt>
                <c:pt idx="9">
                  <c:v>61.972863953061974</c:v>
                </c:pt>
                <c:pt idx="10">
                  <c:v>57.939127246057943</c:v>
                </c:pt>
                <c:pt idx="11">
                  <c:v>56.10561056105611</c:v>
                </c:pt>
                <c:pt idx="12">
                  <c:v>52.255225522552259</c:v>
                </c:pt>
                <c:pt idx="13">
                  <c:v>50.421708837550426</c:v>
                </c:pt>
                <c:pt idx="14">
                  <c:v>43.087642097543089</c:v>
                </c:pt>
                <c:pt idx="15">
                  <c:v>39.420608727539424</c:v>
                </c:pt>
                <c:pt idx="16">
                  <c:v>37.037037037037038</c:v>
                </c:pt>
                <c:pt idx="17">
                  <c:v>35.936927026035939</c:v>
                </c:pt>
                <c:pt idx="18">
                  <c:v>36.120278694536125</c:v>
                </c:pt>
                <c:pt idx="19">
                  <c:v>34.470113678034473</c:v>
                </c:pt>
                <c:pt idx="20">
                  <c:v>32.453245324532453</c:v>
                </c:pt>
                <c:pt idx="21">
                  <c:v>31.16978364503117</c:v>
                </c:pt>
                <c:pt idx="22">
                  <c:v>31.353135313531354</c:v>
                </c:pt>
                <c:pt idx="23">
                  <c:v>29.152915291529155</c:v>
                </c:pt>
                <c:pt idx="24">
                  <c:v>27.502750275027505</c:v>
                </c:pt>
                <c:pt idx="25">
                  <c:v>26.585991932526586</c:v>
                </c:pt>
                <c:pt idx="26">
                  <c:v>23.46901356802347</c:v>
                </c:pt>
                <c:pt idx="27">
                  <c:v>25.669233590025669</c:v>
                </c:pt>
                <c:pt idx="28">
                  <c:v>24.385771910524387</c:v>
                </c:pt>
                <c:pt idx="29">
                  <c:v>25.11917858452512</c:v>
                </c:pt>
                <c:pt idx="30">
                  <c:v>23.46901356802347</c:v>
                </c:pt>
                <c:pt idx="31">
                  <c:v>23.835716905023837</c:v>
                </c:pt>
                <c:pt idx="32">
                  <c:v>23.652365236523654</c:v>
                </c:pt>
                <c:pt idx="33">
                  <c:v>24.202420242024203</c:v>
                </c:pt>
                <c:pt idx="34">
                  <c:v>22.735606894022737</c:v>
                </c:pt>
                <c:pt idx="35">
                  <c:v>22.735606894022737</c:v>
                </c:pt>
                <c:pt idx="36">
                  <c:v>22.185551888522188</c:v>
                </c:pt>
                <c:pt idx="37">
                  <c:v>22.368903557022371</c:v>
                </c:pt>
                <c:pt idx="38">
                  <c:v>20.535386872020535</c:v>
                </c:pt>
                <c:pt idx="39">
                  <c:v>20.352035203520352</c:v>
                </c:pt>
                <c:pt idx="40">
                  <c:v>21.268793546021271</c:v>
                </c:pt>
                <c:pt idx="41">
                  <c:v>20.168683535020168</c:v>
                </c:pt>
                <c:pt idx="42">
                  <c:v>20.902090209020905</c:v>
                </c:pt>
                <c:pt idx="43">
                  <c:v>19.435276861019435</c:v>
                </c:pt>
                <c:pt idx="44">
                  <c:v>19.985331866519985</c:v>
                </c:pt>
                <c:pt idx="45">
                  <c:v>18.518518518518519</c:v>
                </c:pt>
                <c:pt idx="46">
                  <c:v>15.768243491015768</c:v>
                </c:pt>
                <c:pt idx="47">
                  <c:v>16.501650165016503</c:v>
                </c:pt>
                <c:pt idx="48">
                  <c:v>15.218188485515219</c:v>
                </c:pt>
                <c:pt idx="49">
                  <c:v>17.968463513017969</c:v>
                </c:pt>
                <c:pt idx="50">
                  <c:v>17.785111844517786</c:v>
                </c:pt>
                <c:pt idx="51">
                  <c:v>17.235056839017236</c:v>
                </c:pt>
                <c:pt idx="52">
                  <c:v>18.151815181518153</c:v>
                </c:pt>
                <c:pt idx="53">
                  <c:v>16.134946828016137</c:v>
                </c:pt>
                <c:pt idx="54">
                  <c:v>14.851485148514852</c:v>
                </c:pt>
                <c:pt idx="55">
                  <c:v>15.218188485515219</c:v>
                </c:pt>
                <c:pt idx="56">
                  <c:v>14.301430143014302</c:v>
                </c:pt>
                <c:pt idx="57">
                  <c:v>12.834616795012835</c:v>
                </c:pt>
                <c:pt idx="58">
                  <c:v>12.467913458012468</c:v>
                </c:pt>
                <c:pt idx="59">
                  <c:v>11.184451778511185</c:v>
                </c:pt>
                <c:pt idx="60">
                  <c:v>12.651265126512651</c:v>
                </c:pt>
                <c:pt idx="61">
                  <c:v>11.734506784011735</c:v>
                </c:pt>
                <c:pt idx="62">
                  <c:v>11.551155115511552</c:v>
                </c:pt>
                <c:pt idx="63">
                  <c:v>11.917858452511918</c:v>
                </c:pt>
                <c:pt idx="64">
                  <c:v>12.651265126512651</c:v>
                </c:pt>
                <c:pt idx="65">
                  <c:v>13.201320132013201</c:v>
                </c:pt>
                <c:pt idx="66">
                  <c:v>11.917858452511918</c:v>
                </c:pt>
                <c:pt idx="67">
                  <c:v>11.734506784011735</c:v>
                </c:pt>
                <c:pt idx="68">
                  <c:v>12.467913458012468</c:v>
                </c:pt>
                <c:pt idx="69">
                  <c:v>10.634396773010636</c:v>
                </c:pt>
                <c:pt idx="70">
                  <c:v>12.651265126512651</c:v>
                </c:pt>
                <c:pt idx="71">
                  <c:v>10.634396773010636</c:v>
                </c:pt>
                <c:pt idx="72">
                  <c:v>11.917858452511918</c:v>
                </c:pt>
                <c:pt idx="73">
                  <c:v>12.467913458012468</c:v>
                </c:pt>
                <c:pt idx="74">
                  <c:v>11.917858452511918</c:v>
                </c:pt>
                <c:pt idx="75">
                  <c:v>12.284561789512285</c:v>
                </c:pt>
                <c:pt idx="76">
                  <c:v>12.834616795012835</c:v>
                </c:pt>
                <c:pt idx="77">
                  <c:v>13.751375137513753</c:v>
                </c:pt>
                <c:pt idx="78">
                  <c:v>14.851485148514852</c:v>
                </c:pt>
                <c:pt idx="79">
                  <c:v>17.051705170517053</c:v>
                </c:pt>
                <c:pt idx="80">
                  <c:v>16.31829849651632</c:v>
                </c:pt>
                <c:pt idx="81">
                  <c:v>17.235056839017236</c:v>
                </c:pt>
                <c:pt idx="82">
                  <c:v>17.051705170517053</c:v>
                </c:pt>
                <c:pt idx="83">
                  <c:v>17.051705170517053</c:v>
                </c:pt>
                <c:pt idx="84">
                  <c:v>19.618628529519619</c:v>
                </c:pt>
                <c:pt idx="85">
                  <c:v>19.435276861019435</c:v>
                </c:pt>
                <c:pt idx="86">
                  <c:v>19.068573524019069</c:v>
                </c:pt>
                <c:pt idx="87">
                  <c:v>19.068573524019069</c:v>
                </c:pt>
                <c:pt idx="88">
                  <c:v>19.251925192519252</c:v>
                </c:pt>
                <c:pt idx="89">
                  <c:v>19.985331866519985</c:v>
                </c:pt>
                <c:pt idx="90">
                  <c:v>21.085441877521088</c:v>
                </c:pt>
                <c:pt idx="91">
                  <c:v>21.818848551521821</c:v>
                </c:pt>
                <c:pt idx="92">
                  <c:v>24.385771910524387</c:v>
                </c:pt>
                <c:pt idx="93">
                  <c:v>28.236156949028238</c:v>
                </c:pt>
                <c:pt idx="94">
                  <c:v>27.319398606527322</c:v>
                </c:pt>
                <c:pt idx="95">
                  <c:v>29.336266960029338</c:v>
                </c:pt>
                <c:pt idx="96">
                  <c:v>30.619728639530621</c:v>
                </c:pt>
                <c:pt idx="97">
                  <c:v>31.903190319031903</c:v>
                </c:pt>
                <c:pt idx="98">
                  <c:v>35.203520352035206</c:v>
                </c:pt>
                <c:pt idx="99">
                  <c:v>35.936927026035939</c:v>
                </c:pt>
                <c:pt idx="100">
                  <c:v>37.037037037037038</c:v>
                </c:pt>
                <c:pt idx="101">
                  <c:v>35.386872020535385</c:v>
                </c:pt>
                <c:pt idx="102">
                  <c:v>36.853685368536858</c:v>
                </c:pt>
                <c:pt idx="103">
                  <c:v>37.953795379537958</c:v>
                </c:pt>
                <c:pt idx="104">
                  <c:v>39.420608727539424</c:v>
                </c:pt>
                <c:pt idx="105">
                  <c:v>43.454345434543455</c:v>
                </c:pt>
                <c:pt idx="106">
                  <c:v>45.837917125045841</c:v>
                </c:pt>
                <c:pt idx="107">
                  <c:v>47.488082141547487</c:v>
                </c:pt>
                <c:pt idx="108">
                  <c:v>48.404840484048407</c:v>
                </c:pt>
                <c:pt idx="109">
                  <c:v>51.888522185551892</c:v>
                </c:pt>
                <c:pt idx="110">
                  <c:v>54.272093876054278</c:v>
                </c:pt>
                <c:pt idx="111">
                  <c:v>56.839017235056843</c:v>
                </c:pt>
                <c:pt idx="112">
                  <c:v>58.855885588558856</c:v>
                </c:pt>
                <c:pt idx="113">
                  <c:v>62.522918958562528</c:v>
                </c:pt>
                <c:pt idx="114">
                  <c:v>64.723138980564727</c:v>
                </c:pt>
                <c:pt idx="115">
                  <c:v>63.072973964063074</c:v>
                </c:pt>
                <c:pt idx="116">
                  <c:v>67.290062339567299</c:v>
                </c:pt>
                <c:pt idx="117">
                  <c:v>72.79061239457279</c:v>
                </c:pt>
                <c:pt idx="118">
                  <c:v>74.257425742574256</c:v>
                </c:pt>
                <c:pt idx="119">
                  <c:v>77.374404107077382</c:v>
                </c:pt>
                <c:pt idx="120">
                  <c:v>80.674734140080673</c:v>
                </c:pt>
                <c:pt idx="121">
                  <c:v>81.95819581958196</c:v>
                </c:pt>
                <c:pt idx="122">
                  <c:v>84.525119178584532</c:v>
                </c:pt>
                <c:pt idx="123">
                  <c:v>87.825449211587824</c:v>
                </c:pt>
                <c:pt idx="124">
                  <c:v>93.876054272093882</c:v>
                </c:pt>
                <c:pt idx="125">
                  <c:v>96.25962596259626</c:v>
                </c:pt>
                <c:pt idx="126">
                  <c:v>106.71067106710672</c:v>
                </c:pt>
                <c:pt idx="127">
                  <c:v>112.57792445911258</c:v>
                </c:pt>
                <c:pt idx="128">
                  <c:v>119.91199119911992</c:v>
                </c:pt>
                <c:pt idx="129">
                  <c:v>115.14484781811515</c:v>
                </c:pt>
                <c:pt idx="130">
                  <c:v>117.16171617161717</c:v>
                </c:pt>
                <c:pt idx="131">
                  <c:v>122.11221122112212</c:v>
                </c:pt>
                <c:pt idx="132">
                  <c:v>131.64649798313167</c:v>
                </c:pt>
                <c:pt idx="133">
                  <c:v>137.51375137513753</c:v>
                </c:pt>
                <c:pt idx="134">
                  <c:v>143.74770810414375</c:v>
                </c:pt>
                <c:pt idx="135">
                  <c:v>151.08177484415108</c:v>
                </c:pt>
                <c:pt idx="136">
                  <c:v>153.46534653465346</c:v>
                </c:pt>
                <c:pt idx="137">
                  <c:v>164.64979831316467</c:v>
                </c:pt>
                <c:pt idx="138">
                  <c:v>169.41694169416942</c:v>
                </c:pt>
                <c:pt idx="139">
                  <c:v>177.30106343967731</c:v>
                </c:pt>
                <c:pt idx="140">
                  <c:v>186.65199853318666</c:v>
                </c:pt>
                <c:pt idx="141">
                  <c:v>197.28639530619731</c:v>
                </c:pt>
                <c:pt idx="142">
                  <c:v>209.20425375870923</c:v>
                </c:pt>
                <c:pt idx="143">
                  <c:v>207.55408874220757</c:v>
                </c:pt>
                <c:pt idx="144">
                  <c:v>211.58782544921161</c:v>
                </c:pt>
                <c:pt idx="145">
                  <c:v>224.05573890722405</c:v>
                </c:pt>
                <c:pt idx="146">
                  <c:v>231.20645397873122</c:v>
                </c:pt>
                <c:pt idx="147">
                  <c:v>241.47414741474148</c:v>
                </c:pt>
                <c:pt idx="148">
                  <c:v>253.5753575357536</c:v>
                </c:pt>
                <c:pt idx="149">
                  <c:v>261.82618261826184</c:v>
                </c:pt>
                <c:pt idx="150">
                  <c:v>264.57645764576461</c:v>
                </c:pt>
                <c:pt idx="151">
                  <c:v>265.67656765676571</c:v>
                </c:pt>
                <c:pt idx="152">
                  <c:v>269.89365603226992</c:v>
                </c:pt>
                <c:pt idx="153">
                  <c:v>274.84415108177484</c:v>
                </c:pt>
                <c:pt idx="154">
                  <c:v>282.72827282728275</c:v>
                </c:pt>
                <c:pt idx="155">
                  <c:v>296.66299963329669</c:v>
                </c:pt>
                <c:pt idx="156">
                  <c:v>306.5639897323066</c:v>
                </c:pt>
                <c:pt idx="157">
                  <c:v>313.53135313531357</c:v>
                </c:pt>
                <c:pt idx="158">
                  <c:v>317.01503483681705</c:v>
                </c:pt>
                <c:pt idx="159">
                  <c:v>328.93289328932894</c:v>
                </c:pt>
                <c:pt idx="160">
                  <c:v>332.23322332233226</c:v>
                </c:pt>
                <c:pt idx="161">
                  <c:v>341.95086175284194</c:v>
                </c:pt>
                <c:pt idx="162">
                  <c:v>354.60212687935461</c:v>
                </c:pt>
                <c:pt idx="163">
                  <c:v>359.00256692335904</c:v>
                </c:pt>
                <c:pt idx="164">
                  <c:v>355.88558855885589</c:v>
                </c:pt>
                <c:pt idx="165">
                  <c:v>357.90245691235793</c:v>
                </c:pt>
                <c:pt idx="166">
                  <c:v>359.00256692335904</c:v>
                </c:pt>
                <c:pt idx="167">
                  <c:v>363.58635863586358</c:v>
                </c:pt>
                <c:pt idx="168">
                  <c:v>369.63696369636966</c:v>
                </c:pt>
                <c:pt idx="169">
                  <c:v>368.53685368536856</c:v>
                </c:pt>
                <c:pt idx="170">
                  <c:v>369.63696369636966</c:v>
                </c:pt>
                <c:pt idx="171">
                  <c:v>368.53685368536856</c:v>
                </c:pt>
                <c:pt idx="172">
                  <c:v>371.47048038137149</c:v>
                </c:pt>
                <c:pt idx="173">
                  <c:v>376.42097543087647</c:v>
                </c:pt>
                <c:pt idx="174">
                  <c:v>367.43674367436745</c:v>
                </c:pt>
                <c:pt idx="175">
                  <c:v>367.25339200586728</c:v>
                </c:pt>
                <c:pt idx="176">
                  <c:v>364.68646864686468</c:v>
                </c:pt>
                <c:pt idx="177">
                  <c:v>359.18591859185921</c:v>
                </c:pt>
                <c:pt idx="178">
                  <c:v>351.66850018335168</c:v>
                </c:pt>
                <c:pt idx="179">
                  <c:v>347.08470847084709</c:v>
                </c:pt>
                <c:pt idx="180">
                  <c:v>344.88448844884488</c:v>
                </c:pt>
                <c:pt idx="181">
                  <c:v>337.36707004033741</c:v>
                </c:pt>
                <c:pt idx="182">
                  <c:v>328.93289328932894</c:v>
                </c:pt>
                <c:pt idx="183">
                  <c:v>314.81481481481484</c:v>
                </c:pt>
                <c:pt idx="184">
                  <c:v>305.0971763843051</c:v>
                </c:pt>
                <c:pt idx="185">
                  <c:v>292.99596626329298</c:v>
                </c:pt>
                <c:pt idx="186">
                  <c:v>292.62926292629265</c:v>
                </c:pt>
                <c:pt idx="187">
                  <c:v>280.52805280528054</c:v>
                </c:pt>
                <c:pt idx="188">
                  <c:v>268.97689768976898</c:v>
                </c:pt>
                <c:pt idx="189">
                  <c:v>253.75870920425376</c:v>
                </c:pt>
                <c:pt idx="190">
                  <c:v>246.97469746974699</c:v>
                </c:pt>
                <c:pt idx="191">
                  <c:v>235.05683901723506</c:v>
                </c:pt>
                <c:pt idx="192">
                  <c:v>228.45617895122848</c:v>
                </c:pt>
                <c:pt idx="193">
                  <c:v>222.22222222222223</c:v>
                </c:pt>
                <c:pt idx="194">
                  <c:v>218.00513384671802</c:v>
                </c:pt>
                <c:pt idx="195">
                  <c:v>215.25485881921526</c:v>
                </c:pt>
                <c:pt idx="196">
                  <c:v>207.73744041070773</c:v>
                </c:pt>
                <c:pt idx="197">
                  <c:v>200.22002200220024</c:v>
                </c:pt>
                <c:pt idx="198">
                  <c:v>190.6857352401907</c:v>
                </c:pt>
                <c:pt idx="199">
                  <c:v>182.06820682068206</c:v>
                </c:pt>
                <c:pt idx="200">
                  <c:v>180.6013934726806</c:v>
                </c:pt>
                <c:pt idx="201">
                  <c:v>178.40117345067841</c:v>
                </c:pt>
                <c:pt idx="202">
                  <c:v>184.81848184818483</c:v>
                </c:pt>
                <c:pt idx="203">
                  <c:v>187.93546021268796</c:v>
                </c:pt>
                <c:pt idx="204">
                  <c:v>191.60249358269161</c:v>
                </c:pt>
                <c:pt idx="205">
                  <c:v>197.65309864319767</c:v>
                </c:pt>
                <c:pt idx="206">
                  <c:v>194.53612027869454</c:v>
                </c:pt>
                <c:pt idx="207">
                  <c:v>189.40227356068942</c:v>
                </c:pt>
                <c:pt idx="208">
                  <c:v>189.21892189218923</c:v>
                </c:pt>
                <c:pt idx="209">
                  <c:v>185.55188852218555</c:v>
                </c:pt>
                <c:pt idx="210">
                  <c:v>189.03557022368904</c:v>
                </c:pt>
                <c:pt idx="211">
                  <c:v>182.61826182618262</c:v>
                </c:pt>
                <c:pt idx="212">
                  <c:v>185.55188852218555</c:v>
                </c:pt>
                <c:pt idx="213">
                  <c:v>186.1019435276861</c:v>
                </c:pt>
                <c:pt idx="214">
                  <c:v>182.25155848918226</c:v>
                </c:pt>
                <c:pt idx="215">
                  <c:v>183.16831683168317</c:v>
                </c:pt>
                <c:pt idx="216">
                  <c:v>180.41804180418043</c:v>
                </c:pt>
                <c:pt idx="217">
                  <c:v>178.21782178217822</c:v>
                </c:pt>
                <c:pt idx="218">
                  <c:v>180.23469013568024</c:v>
                </c:pt>
                <c:pt idx="219">
                  <c:v>178.58452511917858</c:v>
                </c:pt>
                <c:pt idx="220">
                  <c:v>174.36743674367438</c:v>
                </c:pt>
                <c:pt idx="221">
                  <c:v>173.26732673267327</c:v>
                </c:pt>
                <c:pt idx="222">
                  <c:v>176.93436010267695</c:v>
                </c:pt>
                <c:pt idx="223">
                  <c:v>180.05133846718007</c:v>
                </c:pt>
                <c:pt idx="224">
                  <c:v>181.70150348368171</c:v>
                </c:pt>
                <c:pt idx="225">
                  <c:v>187.20205353868721</c:v>
                </c:pt>
                <c:pt idx="226">
                  <c:v>190.86908690869089</c:v>
                </c:pt>
                <c:pt idx="227">
                  <c:v>192.33590025669236</c:v>
                </c:pt>
                <c:pt idx="228">
                  <c:v>196.91969196919692</c:v>
                </c:pt>
                <c:pt idx="229">
                  <c:v>201.50348368170151</c:v>
                </c:pt>
                <c:pt idx="230">
                  <c:v>206.27062706270627</c:v>
                </c:pt>
                <c:pt idx="231">
                  <c:v>211.95452878621197</c:v>
                </c:pt>
                <c:pt idx="232">
                  <c:v>219.47194719471949</c:v>
                </c:pt>
                <c:pt idx="233">
                  <c:v>221.48881554822151</c:v>
                </c:pt>
                <c:pt idx="234">
                  <c:v>214.52145214521454</c:v>
                </c:pt>
                <c:pt idx="235">
                  <c:v>218.92189218921894</c:v>
                </c:pt>
                <c:pt idx="236">
                  <c:v>226.25595892922627</c:v>
                </c:pt>
                <c:pt idx="237">
                  <c:v>222.22222222222223</c:v>
                </c:pt>
                <c:pt idx="238">
                  <c:v>227.53942060872754</c:v>
                </c:pt>
                <c:pt idx="239">
                  <c:v>229.1895856252292</c:v>
                </c:pt>
                <c:pt idx="240">
                  <c:v>224.972497249725</c:v>
                </c:pt>
                <c:pt idx="241">
                  <c:v>227.53942060872754</c:v>
                </c:pt>
                <c:pt idx="242">
                  <c:v>219.65529886321966</c:v>
                </c:pt>
                <c:pt idx="243">
                  <c:v>225.15584891822516</c:v>
                </c:pt>
                <c:pt idx="244">
                  <c:v>221.30546387972132</c:v>
                </c:pt>
                <c:pt idx="245">
                  <c:v>226.43931059772646</c:v>
                </c:pt>
                <c:pt idx="246">
                  <c:v>227.17271727172718</c:v>
                </c:pt>
                <c:pt idx="247">
                  <c:v>224.972497249725</c:v>
                </c:pt>
                <c:pt idx="248">
                  <c:v>228.27282728272829</c:v>
                </c:pt>
                <c:pt idx="249">
                  <c:v>228.27282728272829</c:v>
                </c:pt>
                <c:pt idx="250">
                  <c:v>226.80601393472682</c:v>
                </c:pt>
                <c:pt idx="251">
                  <c:v>229.55628896222956</c:v>
                </c:pt>
                <c:pt idx="252">
                  <c:v>230.47304730473047</c:v>
                </c:pt>
                <c:pt idx="253">
                  <c:v>231.75650898423177</c:v>
                </c:pt>
                <c:pt idx="254">
                  <c:v>226.43931059772646</c:v>
                </c:pt>
                <c:pt idx="255">
                  <c:v>220.57205720572057</c:v>
                </c:pt>
                <c:pt idx="256">
                  <c:v>211.58782544921161</c:v>
                </c:pt>
                <c:pt idx="257">
                  <c:v>214.7048038137147</c:v>
                </c:pt>
                <c:pt idx="258">
                  <c:v>211.22112211221122</c:v>
                </c:pt>
                <c:pt idx="259">
                  <c:v>204.8038137147048</c:v>
                </c:pt>
                <c:pt idx="260">
                  <c:v>201.6868353502017</c:v>
                </c:pt>
                <c:pt idx="261">
                  <c:v>192.88595526219291</c:v>
                </c:pt>
                <c:pt idx="262">
                  <c:v>186.2852951961863</c:v>
                </c:pt>
                <c:pt idx="263">
                  <c:v>180.6013934726806</c:v>
                </c:pt>
                <c:pt idx="264">
                  <c:v>178.76787678767877</c:v>
                </c:pt>
                <c:pt idx="265">
                  <c:v>171.25045837917125</c:v>
                </c:pt>
                <c:pt idx="266">
                  <c:v>160.06600660066007</c:v>
                </c:pt>
                <c:pt idx="267">
                  <c:v>151.08177484415108</c:v>
                </c:pt>
                <c:pt idx="268">
                  <c:v>138.43050971763844</c:v>
                </c:pt>
                <c:pt idx="269">
                  <c:v>130.54638797213056</c:v>
                </c:pt>
                <c:pt idx="270">
                  <c:v>123.21232123212322</c:v>
                </c:pt>
                <c:pt idx="271">
                  <c:v>114.96149614961497</c:v>
                </c:pt>
                <c:pt idx="272">
                  <c:v>110.1943527686102</c:v>
                </c:pt>
                <c:pt idx="273">
                  <c:v>104.51045104510452</c:v>
                </c:pt>
                <c:pt idx="274">
                  <c:v>96.626329299596634</c:v>
                </c:pt>
                <c:pt idx="275">
                  <c:v>89.29226255958929</c:v>
                </c:pt>
                <c:pt idx="276">
                  <c:v>82.324899156582333</c:v>
                </c:pt>
                <c:pt idx="277">
                  <c:v>79.207920792079207</c:v>
                </c:pt>
                <c:pt idx="278">
                  <c:v>72.79061239457279</c:v>
                </c:pt>
                <c:pt idx="279">
                  <c:v>69.123579024569125</c:v>
                </c:pt>
                <c:pt idx="280">
                  <c:v>58.489182251558489</c:v>
                </c:pt>
                <c:pt idx="281">
                  <c:v>48.03813714704804</c:v>
                </c:pt>
                <c:pt idx="282">
                  <c:v>39.97066373303997</c:v>
                </c:pt>
                <c:pt idx="283">
                  <c:v>38.503850385038504</c:v>
                </c:pt>
                <c:pt idx="284">
                  <c:v>35.020168683535019</c:v>
                </c:pt>
                <c:pt idx="285">
                  <c:v>32.086541987532087</c:v>
                </c:pt>
                <c:pt idx="286">
                  <c:v>28.236156949028238</c:v>
                </c:pt>
                <c:pt idx="287">
                  <c:v>25.11917858452512</c:v>
                </c:pt>
                <c:pt idx="288">
                  <c:v>22.552255225522554</c:v>
                </c:pt>
                <c:pt idx="289">
                  <c:v>22.368903557022371</c:v>
                </c:pt>
                <c:pt idx="290">
                  <c:v>19.251925192519252</c:v>
                </c:pt>
                <c:pt idx="291">
                  <c:v>18.151815181518153</c:v>
                </c:pt>
                <c:pt idx="292">
                  <c:v>16.31829849651632</c:v>
                </c:pt>
                <c:pt idx="293">
                  <c:v>15.584891822515585</c:v>
                </c:pt>
                <c:pt idx="294">
                  <c:v>15.218188485515219</c:v>
                </c:pt>
                <c:pt idx="295">
                  <c:v>13.384671800513384</c:v>
                </c:pt>
                <c:pt idx="296">
                  <c:v>13.384671800513384</c:v>
                </c:pt>
                <c:pt idx="297">
                  <c:v>11.551155115511552</c:v>
                </c:pt>
                <c:pt idx="298">
                  <c:v>11.734506784011735</c:v>
                </c:pt>
                <c:pt idx="299">
                  <c:v>11.184451778511185</c:v>
                </c:pt>
                <c:pt idx="300">
                  <c:v>9.5342867620095344</c:v>
                </c:pt>
                <c:pt idx="301">
                  <c:v>9.3509350935093511</c:v>
                </c:pt>
                <c:pt idx="302">
                  <c:v>8.8008800880088014</c:v>
                </c:pt>
                <c:pt idx="303">
                  <c:v>9.3509350935093511</c:v>
                </c:pt>
                <c:pt idx="304">
                  <c:v>8.2508250825082516</c:v>
                </c:pt>
                <c:pt idx="305">
                  <c:v>7.700770077007701</c:v>
                </c:pt>
                <c:pt idx="306">
                  <c:v>8.2508250825082516</c:v>
                </c:pt>
                <c:pt idx="307">
                  <c:v>48.771543821048773</c:v>
                </c:pt>
                <c:pt idx="308">
                  <c:v>50.238357169050239</c:v>
                </c:pt>
                <c:pt idx="309">
                  <c:v>48.95489548954896</c:v>
                </c:pt>
                <c:pt idx="310">
                  <c:v>46.938027136046941</c:v>
                </c:pt>
                <c:pt idx="311">
                  <c:v>44.737807114044742</c:v>
                </c:pt>
                <c:pt idx="312">
                  <c:v>46.021268793546021</c:v>
                </c:pt>
                <c:pt idx="313">
                  <c:v>47.304730473047307</c:v>
                </c:pt>
                <c:pt idx="314">
                  <c:v>47.488082141547487</c:v>
                </c:pt>
                <c:pt idx="315">
                  <c:v>47.304730473047307</c:v>
                </c:pt>
                <c:pt idx="316">
                  <c:v>48.404840484048407</c:v>
                </c:pt>
                <c:pt idx="317">
                  <c:v>47.304730473047307</c:v>
                </c:pt>
                <c:pt idx="318">
                  <c:v>46.021268793546021</c:v>
                </c:pt>
                <c:pt idx="319">
                  <c:v>47.304730473047307</c:v>
                </c:pt>
                <c:pt idx="320">
                  <c:v>46.754675467546754</c:v>
                </c:pt>
                <c:pt idx="321">
                  <c:v>47.12137880454712</c:v>
                </c:pt>
                <c:pt idx="322">
                  <c:v>45.654565456545654</c:v>
                </c:pt>
                <c:pt idx="323">
                  <c:v>44.554455445544555</c:v>
                </c:pt>
                <c:pt idx="324">
                  <c:v>45.471213788045475</c:v>
                </c:pt>
                <c:pt idx="325">
                  <c:v>44.921158782544921</c:v>
                </c:pt>
                <c:pt idx="326">
                  <c:v>45.104510451045108</c:v>
                </c:pt>
                <c:pt idx="327">
                  <c:v>46.387972130546387</c:v>
                </c:pt>
                <c:pt idx="328">
                  <c:v>45.471213788045475</c:v>
                </c:pt>
                <c:pt idx="329">
                  <c:v>45.287862119545288</c:v>
                </c:pt>
                <c:pt idx="330">
                  <c:v>46.571323799046574</c:v>
                </c:pt>
                <c:pt idx="331">
                  <c:v>45.471213788045475</c:v>
                </c:pt>
                <c:pt idx="332">
                  <c:v>44.554455445544555</c:v>
                </c:pt>
                <c:pt idx="333">
                  <c:v>44.737807114044742</c:v>
                </c:pt>
                <c:pt idx="334">
                  <c:v>46.387972130546387</c:v>
                </c:pt>
                <c:pt idx="335">
                  <c:v>47.304730473047307</c:v>
                </c:pt>
                <c:pt idx="336">
                  <c:v>48.588192152548594</c:v>
                </c:pt>
                <c:pt idx="337">
                  <c:v>49.321598826549327</c:v>
                </c:pt>
                <c:pt idx="338">
                  <c:v>48.95489548954896</c:v>
                </c:pt>
                <c:pt idx="339">
                  <c:v>47.854785478547861</c:v>
                </c:pt>
                <c:pt idx="340">
                  <c:v>47.854785478547861</c:v>
                </c:pt>
                <c:pt idx="341">
                  <c:v>48.03813714704804</c:v>
                </c:pt>
                <c:pt idx="342">
                  <c:v>49.504950495049506</c:v>
                </c:pt>
                <c:pt idx="343">
                  <c:v>48.95489548954896</c:v>
                </c:pt>
                <c:pt idx="344">
                  <c:v>49.504950495049506</c:v>
                </c:pt>
                <c:pt idx="345">
                  <c:v>48.588192152548594</c:v>
                </c:pt>
                <c:pt idx="346">
                  <c:v>48.588192152548594</c:v>
                </c:pt>
                <c:pt idx="347">
                  <c:v>47.671433810047674</c:v>
                </c:pt>
                <c:pt idx="348">
                  <c:v>46.754675467546754</c:v>
                </c:pt>
                <c:pt idx="349">
                  <c:v>47.671433810047674</c:v>
                </c:pt>
                <c:pt idx="350">
                  <c:v>47.671433810047674</c:v>
                </c:pt>
                <c:pt idx="351">
                  <c:v>48.404840484048407</c:v>
                </c:pt>
                <c:pt idx="352">
                  <c:v>49.504950495049506</c:v>
                </c:pt>
                <c:pt idx="353">
                  <c:v>48.95489548954896</c:v>
                </c:pt>
                <c:pt idx="354">
                  <c:v>49.504950495049506</c:v>
                </c:pt>
                <c:pt idx="355">
                  <c:v>50.971763843050972</c:v>
                </c:pt>
                <c:pt idx="356">
                  <c:v>52.621928859552625</c:v>
                </c:pt>
                <c:pt idx="357">
                  <c:v>54.088742207554091</c:v>
                </c:pt>
                <c:pt idx="358">
                  <c:v>55.555555555555557</c:v>
                </c:pt>
                <c:pt idx="359">
                  <c:v>54.822148881554824</c:v>
                </c:pt>
                <c:pt idx="360">
                  <c:v>55.372203887055377</c:v>
                </c:pt>
                <c:pt idx="361">
                  <c:v>55.922258892555924</c:v>
                </c:pt>
                <c:pt idx="362">
                  <c:v>57.939127246057943</c:v>
                </c:pt>
                <c:pt idx="363">
                  <c:v>58.672533920058676</c:v>
                </c:pt>
                <c:pt idx="364">
                  <c:v>60.322698936560329</c:v>
                </c:pt>
                <c:pt idx="365">
                  <c:v>59.955995599559962</c:v>
                </c:pt>
                <c:pt idx="366">
                  <c:v>61.422808947561428</c:v>
                </c:pt>
                <c:pt idx="367">
                  <c:v>60.506050605060508</c:v>
                </c:pt>
                <c:pt idx="368">
                  <c:v>59.222588925559222</c:v>
                </c:pt>
                <c:pt idx="369">
                  <c:v>61.789512284561795</c:v>
                </c:pt>
                <c:pt idx="370">
                  <c:v>62.706270627062707</c:v>
                </c:pt>
                <c:pt idx="371">
                  <c:v>65.63989732306564</c:v>
                </c:pt>
                <c:pt idx="372">
                  <c:v>68.940227356068945</c:v>
                </c:pt>
                <c:pt idx="373">
                  <c:v>70.407040704070411</c:v>
                </c:pt>
                <c:pt idx="374">
                  <c:v>77.741107444077741</c:v>
                </c:pt>
                <c:pt idx="375">
                  <c:v>78.841217455078848</c:v>
                </c:pt>
                <c:pt idx="376">
                  <c:v>77.374404107077382</c:v>
                </c:pt>
                <c:pt idx="377">
                  <c:v>79.207920792079207</c:v>
                </c:pt>
                <c:pt idx="378">
                  <c:v>80.491382471580494</c:v>
                </c:pt>
                <c:pt idx="379">
                  <c:v>82.508250825082513</c:v>
                </c:pt>
                <c:pt idx="380">
                  <c:v>83.058305830583066</c:v>
                </c:pt>
                <c:pt idx="381">
                  <c:v>83.058305830583066</c:v>
                </c:pt>
                <c:pt idx="382">
                  <c:v>83.608360836083619</c:v>
                </c:pt>
                <c:pt idx="383">
                  <c:v>85.625229189585625</c:v>
                </c:pt>
                <c:pt idx="384">
                  <c:v>86.541987532086551</c:v>
                </c:pt>
                <c:pt idx="385">
                  <c:v>89.658965896589663</c:v>
                </c:pt>
                <c:pt idx="386">
                  <c:v>93.876054272093882</c:v>
                </c:pt>
                <c:pt idx="387">
                  <c:v>94.426109277594435</c:v>
                </c:pt>
                <c:pt idx="388">
                  <c:v>94.976164283094974</c:v>
                </c:pt>
                <c:pt idx="389">
                  <c:v>93.692702603593702</c:v>
                </c:pt>
                <c:pt idx="390">
                  <c:v>94.976164283094974</c:v>
                </c:pt>
                <c:pt idx="391">
                  <c:v>99.743307664099746</c:v>
                </c:pt>
                <c:pt idx="392">
                  <c:v>101.21012101210121</c:v>
                </c:pt>
                <c:pt idx="393">
                  <c:v>103.96039603960396</c:v>
                </c:pt>
                <c:pt idx="394">
                  <c:v>105.97726439310598</c:v>
                </c:pt>
                <c:pt idx="395">
                  <c:v>105.42720938760543</c:v>
                </c:pt>
                <c:pt idx="396">
                  <c:v>106.71067106710672</c:v>
                </c:pt>
                <c:pt idx="397">
                  <c:v>108.17748441510818</c:v>
                </c:pt>
                <c:pt idx="398">
                  <c:v>111.84451778511185</c:v>
                </c:pt>
                <c:pt idx="399">
                  <c:v>115.14484781811515</c:v>
                </c:pt>
                <c:pt idx="400">
                  <c:v>118.62852951961864</c:v>
                </c:pt>
                <c:pt idx="401">
                  <c:v>121.01210121012102</c:v>
                </c:pt>
                <c:pt idx="402">
                  <c:v>119.54528786211955</c:v>
                </c:pt>
                <c:pt idx="403">
                  <c:v>119.54528786211955</c:v>
                </c:pt>
                <c:pt idx="404">
                  <c:v>125.04583791712506</c:v>
                </c:pt>
                <c:pt idx="405">
                  <c:v>126.6960029336267</c:v>
                </c:pt>
                <c:pt idx="406">
                  <c:v>129.81298129812981</c:v>
                </c:pt>
                <c:pt idx="407">
                  <c:v>130.91309130913092</c:v>
                </c:pt>
                <c:pt idx="408">
                  <c:v>134.94682801613496</c:v>
                </c:pt>
                <c:pt idx="409">
                  <c:v>134.3967730106344</c:v>
                </c:pt>
                <c:pt idx="410">
                  <c:v>134.94682801613496</c:v>
                </c:pt>
                <c:pt idx="411">
                  <c:v>140.99743307664102</c:v>
                </c:pt>
                <c:pt idx="412">
                  <c:v>146.13127979464613</c:v>
                </c:pt>
                <c:pt idx="413">
                  <c:v>148.51485148514851</c:v>
                </c:pt>
                <c:pt idx="414">
                  <c:v>152.73193986065274</c:v>
                </c:pt>
                <c:pt idx="415">
                  <c:v>155.66556655665568</c:v>
                </c:pt>
                <c:pt idx="416">
                  <c:v>154.93215988265493</c:v>
                </c:pt>
                <c:pt idx="417">
                  <c:v>154.19875320865421</c:v>
                </c:pt>
                <c:pt idx="418">
                  <c:v>160.24935826916027</c:v>
                </c:pt>
                <c:pt idx="419">
                  <c:v>166.66666666666669</c:v>
                </c:pt>
                <c:pt idx="420">
                  <c:v>172.90062339567291</c:v>
                </c:pt>
                <c:pt idx="421">
                  <c:v>177.66776677667767</c:v>
                </c:pt>
                <c:pt idx="422">
                  <c:v>184.26842684268428</c:v>
                </c:pt>
                <c:pt idx="423">
                  <c:v>184.63513017968464</c:v>
                </c:pt>
                <c:pt idx="424">
                  <c:v>185.36853685368538</c:v>
                </c:pt>
                <c:pt idx="425">
                  <c:v>195.45287862119545</c:v>
                </c:pt>
                <c:pt idx="426">
                  <c:v>201.6868353502017</c:v>
                </c:pt>
                <c:pt idx="427">
                  <c:v>201.87018701870187</c:v>
                </c:pt>
                <c:pt idx="428">
                  <c:v>207.37073707370737</c:v>
                </c:pt>
                <c:pt idx="429">
                  <c:v>209.93766043270995</c:v>
                </c:pt>
                <c:pt idx="430">
                  <c:v>207.55408874220757</c:v>
                </c:pt>
                <c:pt idx="431">
                  <c:v>212.50458379171252</c:v>
                </c:pt>
                <c:pt idx="432">
                  <c:v>214.15474880821415</c:v>
                </c:pt>
                <c:pt idx="433">
                  <c:v>219.83865053171985</c:v>
                </c:pt>
                <c:pt idx="434">
                  <c:v>220.75540887422076</c:v>
                </c:pt>
                <c:pt idx="435">
                  <c:v>224.60579391272461</c:v>
                </c:pt>
                <c:pt idx="436">
                  <c:v>234.50678401173451</c:v>
                </c:pt>
                <c:pt idx="437">
                  <c:v>232.12321232123213</c:v>
                </c:pt>
                <c:pt idx="438">
                  <c:v>234.14008067473415</c:v>
                </c:pt>
                <c:pt idx="439">
                  <c:v>238.72387238723874</c:v>
                </c:pt>
                <c:pt idx="440">
                  <c:v>242.75760909424278</c:v>
                </c:pt>
                <c:pt idx="441">
                  <c:v>249.90832416574992</c:v>
                </c:pt>
                <c:pt idx="442">
                  <c:v>249.1749174917492</c:v>
                </c:pt>
                <c:pt idx="443">
                  <c:v>254.30876420975432</c:v>
                </c:pt>
                <c:pt idx="444">
                  <c:v>253.3920058672534</c:v>
                </c:pt>
                <c:pt idx="445">
                  <c:v>253.94206087275396</c:v>
                </c:pt>
                <c:pt idx="446">
                  <c:v>253.5753575357536</c:v>
                </c:pt>
                <c:pt idx="447">
                  <c:v>260.9094242757609</c:v>
                </c:pt>
                <c:pt idx="448">
                  <c:v>262.55958929226256</c:v>
                </c:pt>
                <c:pt idx="449">
                  <c:v>269.89365603226992</c:v>
                </c:pt>
                <c:pt idx="450">
                  <c:v>278.69453612027871</c:v>
                </c:pt>
                <c:pt idx="451">
                  <c:v>278.69453612027871</c:v>
                </c:pt>
                <c:pt idx="452">
                  <c:v>275.21085441877523</c:v>
                </c:pt>
                <c:pt idx="453">
                  <c:v>272.64393105977268</c:v>
                </c:pt>
                <c:pt idx="454">
                  <c:v>271.17711771177119</c:v>
                </c:pt>
                <c:pt idx="455">
                  <c:v>272.46057939127246</c:v>
                </c:pt>
                <c:pt idx="456">
                  <c:v>277.59442610927761</c:v>
                </c:pt>
                <c:pt idx="457">
                  <c:v>271.72717271727174</c:v>
                </c:pt>
                <c:pt idx="458">
                  <c:v>272.64393105977268</c:v>
                </c:pt>
                <c:pt idx="459">
                  <c:v>268.97689768976898</c:v>
                </c:pt>
                <c:pt idx="460">
                  <c:v>267.87678767876787</c:v>
                </c:pt>
                <c:pt idx="461">
                  <c:v>264.02640264026405</c:v>
                </c:pt>
                <c:pt idx="462">
                  <c:v>259.44261092775946</c:v>
                </c:pt>
                <c:pt idx="463">
                  <c:v>243.4910157682435</c:v>
                </c:pt>
                <c:pt idx="464">
                  <c:v>231.38980564723141</c:v>
                </c:pt>
                <c:pt idx="465">
                  <c:v>220.75540887422076</c:v>
                </c:pt>
                <c:pt idx="466">
                  <c:v>202.97029702970298</c:v>
                </c:pt>
                <c:pt idx="467">
                  <c:v>190.13568023469014</c:v>
                </c:pt>
                <c:pt idx="468">
                  <c:v>166.85001833516685</c:v>
                </c:pt>
                <c:pt idx="469">
                  <c:v>149.43160982764945</c:v>
                </c:pt>
                <c:pt idx="470">
                  <c:v>137.88045471213789</c:v>
                </c:pt>
                <c:pt idx="471">
                  <c:v>114.96149614961497</c:v>
                </c:pt>
                <c:pt idx="472">
                  <c:v>103.5936927026036</c:v>
                </c:pt>
                <c:pt idx="473">
                  <c:v>93.692702603593702</c:v>
                </c:pt>
                <c:pt idx="474">
                  <c:v>74.074074074074076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0F-4606-9A2B-CF298DE44256}"/>
            </c:ext>
          </c:extLst>
        </c:ser>
        <c:ser>
          <c:idx val="8"/>
          <c:order val="2"/>
          <c:tx>
            <c:v>Wales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'Hospital Admissions (UK)'!$W$7:$W$416</c:f>
              <c:numCache>
                <c:formatCode>m/d/yyyy</c:formatCode>
                <c:ptCount val="410"/>
                <c:pt idx="0">
                  <c:v>44391</c:v>
                </c:pt>
                <c:pt idx="1">
                  <c:v>44390</c:v>
                </c:pt>
                <c:pt idx="2">
                  <c:v>44389</c:v>
                </c:pt>
                <c:pt idx="3">
                  <c:v>44388</c:v>
                </c:pt>
                <c:pt idx="4">
                  <c:v>44387</c:v>
                </c:pt>
                <c:pt idx="5">
                  <c:v>44386</c:v>
                </c:pt>
                <c:pt idx="6">
                  <c:v>44385</c:v>
                </c:pt>
                <c:pt idx="7">
                  <c:v>44384</c:v>
                </c:pt>
                <c:pt idx="8">
                  <c:v>44383</c:v>
                </c:pt>
                <c:pt idx="9">
                  <c:v>44382</c:v>
                </c:pt>
                <c:pt idx="10">
                  <c:v>44381</c:v>
                </c:pt>
                <c:pt idx="11">
                  <c:v>44380</c:v>
                </c:pt>
                <c:pt idx="12">
                  <c:v>44379</c:v>
                </c:pt>
                <c:pt idx="13">
                  <c:v>44378</c:v>
                </c:pt>
                <c:pt idx="14">
                  <c:v>44377</c:v>
                </c:pt>
                <c:pt idx="15">
                  <c:v>44376</c:v>
                </c:pt>
                <c:pt idx="16">
                  <c:v>44375</c:v>
                </c:pt>
                <c:pt idx="17">
                  <c:v>44374</c:v>
                </c:pt>
                <c:pt idx="18">
                  <c:v>44373</c:v>
                </c:pt>
                <c:pt idx="19">
                  <c:v>44372</c:v>
                </c:pt>
                <c:pt idx="20">
                  <c:v>44371</c:v>
                </c:pt>
                <c:pt idx="21">
                  <c:v>44370</c:v>
                </c:pt>
                <c:pt idx="22">
                  <c:v>44369</c:v>
                </c:pt>
                <c:pt idx="23">
                  <c:v>44368</c:v>
                </c:pt>
                <c:pt idx="24">
                  <c:v>44367</c:v>
                </c:pt>
                <c:pt idx="25">
                  <c:v>44366</c:v>
                </c:pt>
                <c:pt idx="26">
                  <c:v>44365</c:v>
                </c:pt>
                <c:pt idx="27">
                  <c:v>44364</c:v>
                </c:pt>
                <c:pt idx="28">
                  <c:v>44363</c:v>
                </c:pt>
                <c:pt idx="29">
                  <c:v>44362</c:v>
                </c:pt>
                <c:pt idx="30">
                  <c:v>44361</c:v>
                </c:pt>
                <c:pt idx="31">
                  <c:v>44360</c:v>
                </c:pt>
                <c:pt idx="32">
                  <c:v>44359</c:v>
                </c:pt>
                <c:pt idx="33">
                  <c:v>44358</c:v>
                </c:pt>
                <c:pt idx="34">
                  <c:v>44357</c:v>
                </c:pt>
                <c:pt idx="35">
                  <c:v>44356</c:v>
                </c:pt>
                <c:pt idx="36">
                  <c:v>44355</c:v>
                </c:pt>
                <c:pt idx="37">
                  <c:v>44354</c:v>
                </c:pt>
                <c:pt idx="38">
                  <c:v>44353</c:v>
                </c:pt>
                <c:pt idx="39">
                  <c:v>44352</c:v>
                </c:pt>
                <c:pt idx="40">
                  <c:v>44351</c:v>
                </c:pt>
                <c:pt idx="41">
                  <c:v>44350</c:v>
                </c:pt>
                <c:pt idx="42">
                  <c:v>44349</c:v>
                </c:pt>
                <c:pt idx="43">
                  <c:v>44348</c:v>
                </c:pt>
                <c:pt idx="44">
                  <c:v>44347</c:v>
                </c:pt>
                <c:pt idx="45">
                  <c:v>44346</c:v>
                </c:pt>
                <c:pt idx="46">
                  <c:v>44345</c:v>
                </c:pt>
                <c:pt idx="47">
                  <c:v>44344</c:v>
                </c:pt>
                <c:pt idx="48">
                  <c:v>44343</c:v>
                </c:pt>
                <c:pt idx="49">
                  <c:v>44342</c:v>
                </c:pt>
                <c:pt idx="50">
                  <c:v>44341</c:v>
                </c:pt>
                <c:pt idx="51">
                  <c:v>44340</c:v>
                </c:pt>
                <c:pt idx="52">
                  <c:v>44339</c:v>
                </c:pt>
                <c:pt idx="53">
                  <c:v>44338</c:v>
                </c:pt>
                <c:pt idx="54">
                  <c:v>44337</c:v>
                </c:pt>
                <c:pt idx="55">
                  <c:v>44336</c:v>
                </c:pt>
                <c:pt idx="56">
                  <c:v>44335</c:v>
                </c:pt>
                <c:pt idx="57">
                  <c:v>44334</c:v>
                </c:pt>
                <c:pt idx="58">
                  <c:v>44333</c:v>
                </c:pt>
                <c:pt idx="59">
                  <c:v>44332</c:v>
                </c:pt>
                <c:pt idx="60">
                  <c:v>44331</c:v>
                </c:pt>
                <c:pt idx="61">
                  <c:v>44330</c:v>
                </c:pt>
                <c:pt idx="62">
                  <c:v>44329</c:v>
                </c:pt>
                <c:pt idx="63">
                  <c:v>44328</c:v>
                </c:pt>
                <c:pt idx="64">
                  <c:v>44327</c:v>
                </c:pt>
                <c:pt idx="65">
                  <c:v>44326</c:v>
                </c:pt>
                <c:pt idx="66">
                  <c:v>44325</c:v>
                </c:pt>
                <c:pt idx="67">
                  <c:v>44324</c:v>
                </c:pt>
                <c:pt idx="68">
                  <c:v>44323</c:v>
                </c:pt>
                <c:pt idx="69">
                  <c:v>44322</c:v>
                </c:pt>
                <c:pt idx="70">
                  <c:v>44321</c:v>
                </c:pt>
                <c:pt idx="71">
                  <c:v>44320</c:v>
                </c:pt>
                <c:pt idx="72">
                  <c:v>44319</c:v>
                </c:pt>
                <c:pt idx="73">
                  <c:v>44318</c:v>
                </c:pt>
                <c:pt idx="74">
                  <c:v>44317</c:v>
                </c:pt>
                <c:pt idx="75">
                  <c:v>44316</c:v>
                </c:pt>
                <c:pt idx="76">
                  <c:v>44315</c:v>
                </c:pt>
                <c:pt idx="77">
                  <c:v>44314</c:v>
                </c:pt>
                <c:pt idx="78">
                  <c:v>44313</c:v>
                </c:pt>
                <c:pt idx="79">
                  <c:v>44312</c:v>
                </c:pt>
                <c:pt idx="80">
                  <c:v>44311</c:v>
                </c:pt>
                <c:pt idx="81">
                  <c:v>44310</c:v>
                </c:pt>
                <c:pt idx="82">
                  <c:v>44309</c:v>
                </c:pt>
                <c:pt idx="83">
                  <c:v>44308</c:v>
                </c:pt>
                <c:pt idx="84">
                  <c:v>44307</c:v>
                </c:pt>
                <c:pt idx="85">
                  <c:v>44306</c:v>
                </c:pt>
                <c:pt idx="86">
                  <c:v>44305</c:v>
                </c:pt>
                <c:pt idx="87">
                  <c:v>44304</c:v>
                </c:pt>
                <c:pt idx="88">
                  <c:v>44303</c:v>
                </c:pt>
                <c:pt idx="89">
                  <c:v>44302</c:v>
                </c:pt>
                <c:pt idx="90">
                  <c:v>44301</c:v>
                </c:pt>
                <c:pt idx="91">
                  <c:v>44300</c:v>
                </c:pt>
                <c:pt idx="92">
                  <c:v>44299</c:v>
                </c:pt>
                <c:pt idx="93">
                  <c:v>44298</c:v>
                </c:pt>
                <c:pt idx="94">
                  <c:v>44297</c:v>
                </c:pt>
                <c:pt idx="95">
                  <c:v>44296</c:v>
                </c:pt>
                <c:pt idx="96">
                  <c:v>44295</c:v>
                </c:pt>
                <c:pt idx="97">
                  <c:v>44294</c:v>
                </c:pt>
                <c:pt idx="98">
                  <c:v>44293</c:v>
                </c:pt>
                <c:pt idx="99">
                  <c:v>44292</c:v>
                </c:pt>
                <c:pt idx="100">
                  <c:v>44291</c:v>
                </c:pt>
                <c:pt idx="101">
                  <c:v>44290</c:v>
                </c:pt>
                <c:pt idx="102">
                  <c:v>44289</c:v>
                </c:pt>
                <c:pt idx="103">
                  <c:v>44288</c:v>
                </c:pt>
                <c:pt idx="104">
                  <c:v>44287</c:v>
                </c:pt>
                <c:pt idx="105">
                  <c:v>44286</c:v>
                </c:pt>
                <c:pt idx="106">
                  <c:v>44285</c:v>
                </c:pt>
                <c:pt idx="107">
                  <c:v>44284</c:v>
                </c:pt>
                <c:pt idx="108">
                  <c:v>44283</c:v>
                </c:pt>
                <c:pt idx="109">
                  <c:v>44282</c:v>
                </c:pt>
                <c:pt idx="110">
                  <c:v>44281</c:v>
                </c:pt>
                <c:pt idx="111">
                  <c:v>44280</c:v>
                </c:pt>
                <c:pt idx="112">
                  <c:v>44279</c:v>
                </c:pt>
                <c:pt idx="113">
                  <c:v>44278</c:v>
                </c:pt>
                <c:pt idx="114">
                  <c:v>44277</c:v>
                </c:pt>
                <c:pt idx="115">
                  <c:v>44276</c:v>
                </c:pt>
                <c:pt idx="116">
                  <c:v>44275</c:v>
                </c:pt>
                <c:pt idx="117">
                  <c:v>44274</c:v>
                </c:pt>
                <c:pt idx="118">
                  <c:v>44273</c:v>
                </c:pt>
                <c:pt idx="119">
                  <c:v>44272</c:v>
                </c:pt>
                <c:pt idx="120">
                  <c:v>44271</c:v>
                </c:pt>
                <c:pt idx="121">
                  <c:v>44270</c:v>
                </c:pt>
                <c:pt idx="122">
                  <c:v>44269</c:v>
                </c:pt>
                <c:pt idx="123">
                  <c:v>44268</c:v>
                </c:pt>
                <c:pt idx="124">
                  <c:v>44267</c:v>
                </c:pt>
                <c:pt idx="125">
                  <c:v>44266</c:v>
                </c:pt>
                <c:pt idx="126">
                  <c:v>44265</c:v>
                </c:pt>
                <c:pt idx="127">
                  <c:v>44264</c:v>
                </c:pt>
                <c:pt idx="128">
                  <c:v>44263</c:v>
                </c:pt>
                <c:pt idx="129">
                  <c:v>44262</c:v>
                </c:pt>
                <c:pt idx="130">
                  <c:v>44261</c:v>
                </c:pt>
                <c:pt idx="131">
                  <c:v>44260</c:v>
                </c:pt>
                <c:pt idx="132">
                  <c:v>44259</c:v>
                </c:pt>
                <c:pt idx="133">
                  <c:v>44258</c:v>
                </c:pt>
                <c:pt idx="134">
                  <c:v>44257</c:v>
                </c:pt>
                <c:pt idx="135">
                  <c:v>44256</c:v>
                </c:pt>
                <c:pt idx="136">
                  <c:v>44255</c:v>
                </c:pt>
                <c:pt idx="137">
                  <c:v>44254</c:v>
                </c:pt>
                <c:pt idx="138">
                  <c:v>44253</c:v>
                </c:pt>
                <c:pt idx="139">
                  <c:v>44252</c:v>
                </c:pt>
                <c:pt idx="140">
                  <c:v>44251</c:v>
                </c:pt>
                <c:pt idx="141">
                  <c:v>44250</c:v>
                </c:pt>
                <c:pt idx="142">
                  <c:v>44249</c:v>
                </c:pt>
                <c:pt idx="143">
                  <c:v>44248</c:v>
                </c:pt>
                <c:pt idx="144">
                  <c:v>44247</c:v>
                </c:pt>
                <c:pt idx="145">
                  <c:v>44246</c:v>
                </c:pt>
                <c:pt idx="146">
                  <c:v>44245</c:v>
                </c:pt>
                <c:pt idx="147">
                  <c:v>44244</c:v>
                </c:pt>
                <c:pt idx="148">
                  <c:v>44243</c:v>
                </c:pt>
                <c:pt idx="149">
                  <c:v>44242</c:v>
                </c:pt>
                <c:pt idx="150">
                  <c:v>44241</c:v>
                </c:pt>
                <c:pt idx="151">
                  <c:v>44240</c:v>
                </c:pt>
                <c:pt idx="152">
                  <c:v>44239</c:v>
                </c:pt>
                <c:pt idx="153">
                  <c:v>44238</c:v>
                </c:pt>
                <c:pt idx="154">
                  <c:v>44237</c:v>
                </c:pt>
                <c:pt idx="155">
                  <c:v>44236</c:v>
                </c:pt>
                <c:pt idx="156">
                  <c:v>44235</c:v>
                </c:pt>
                <c:pt idx="157">
                  <c:v>44234</c:v>
                </c:pt>
                <c:pt idx="158">
                  <c:v>44233</c:v>
                </c:pt>
                <c:pt idx="159">
                  <c:v>44232</c:v>
                </c:pt>
                <c:pt idx="160">
                  <c:v>44231</c:v>
                </c:pt>
                <c:pt idx="161">
                  <c:v>44230</c:v>
                </c:pt>
                <c:pt idx="162">
                  <c:v>44229</c:v>
                </c:pt>
                <c:pt idx="163">
                  <c:v>44228</c:v>
                </c:pt>
                <c:pt idx="164">
                  <c:v>44227</c:v>
                </c:pt>
                <c:pt idx="165">
                  <c:v>44226</c:v>
                </c:pt>
                <c:pt idx="166">
                  <c:v>44225</c:v>
                </c:pt>
                <c:pt idx="167">
                  <c:v>44224</c:v>
                </c:pt>
                <c:pt idx="168">
                  <c:v>44223</c:v>
                </c:pt>
                <c:pt idx="169">
                  <c:v>44222</c:v>
                </c:pt>
                <c:pt idx="170">
                  <c:v>44221</c:v>
                </c:pt>
                <c:pt idx="171">
                  <c:v>44220</c:v>
                </c:pt>
                <c:pt idx="172">
                  <c:v>44219</c:v>
                </c:pt>
                <c:pt idx="173">
                  <c:v>44218</c:v>
                </c:pt>
                <c:pt idx="174">
                  <c:v>44217</c:v>
                </c:pt>
                <c:pt idx="175">
                  <c:v>44216</c:v>
                </c:pt>
                <c:pt idx="176">
                  <c:v>44215</c:v>
                </c:pt>
                <c:pt idx="177">
                  <c:v>44214</c:v>
                </c:pt>
                <c:pt idx="178">
                  <c:v>44213</c:v>
                </c:pt>
                <c:pt idx="179">
                  <c:v>44212</c:v>
                </c:pt>
                <c:pt idx="180">
                  <c:v>44211</c:v>
                </c:pt>
                <c:pt idx="181">
                  <c:v>44210</c:v>
                </c:pt>
                <c:pt idx="182">
                  <c:v>44209</c:v>
                </c:pt>
                <c:pt idx="183">
                  <c:v>44208</c:v>
                </c:pt>
                <c:pt idx="184">
                  <c:v>44207</c:v>
                </c:pt>
                <c:pt idx="185">
                  <c:v>44206</c:v>
                </c:pt>
                <c:pt idx="186">
                  <c:v>44205</c:v>
                </c:pt>
                <c:pt idx="187">
                  <c:v>44204</c:v>
                </c:pt>
                <c:pt idx="188">
                  <c:v>44203</c:v>
                </c:pt>
                <c:pt idx="189">
                  <c:v>44202</c:v>
                </c:pt>
                <c:pt idx="190">
                  <c:v>44201</c:v>
                </c:pt>
                <c:pt idx="191">
                  <c:v>44200</c:v>
                </c:pt>
                <c:pt idx="192">
                  <c:v>44199</c:v>
                </c:pt>
                <c:pt idx="193">
                  <c:v>44198</c:v>
                </c:pt>
                <c:pt idx="194">
                  <c:v>44197</c:v>
                </c:pt>
                <c:pt idx="195">
                  <c:v>44196</c:v>
                </c:pt>
                <c:pt idx="196">
                  <c:v>44195</c:v>
                </c:pt>
                <c:pt idx="197">
                  <c:v>44194</c:v>
                </c:pt>
                <c:pt idx="198">
                  <c:v>44193</c:v>
                </c:pt>
                <c:pt idx="199">
                  <c:v>44192</c:v>
                </c:pt>
                <c:pt idx="200">
                  <c:v>44191</c:v>
                </c:pt>
                <c:pt idx="201">
                  <c:v>44190</c:v>
                </c:pt>
                <c:pt idx="202">
                  <c:v>44189</c:v>
                </c:pt>
                <c:pt idx="203">
                  <c:v>44188</c:v>
                </c:pt>
                <c:pt idx="204">
                  <c:v>44187</c:v>
                </c:pt>
                <c:pt idx="205">
                  <c:v>44186</c:v>
                </c:pt>
                <c:pt idx="206">
                  <c:v>44185</c:v>
                </c:pt>
                <c:pt idx="207">
                  <c:v>44184</c:v>
                </c:pt>
                <c:pt idx="208">
                  <c:v>44183</c:v>
                </c:pt>
                <c:pt idx="209">
                  <c:v>44182</c:v>
                </c:pt>
                <c:pt idx="210">
                  <c:v>44181</c:v>
                </c:pt>
                <c:pt idx="211">
                  <c:v>44180</c:v>
                </c:pt>
                <c:pt idx="212">
                  <c:v>44179</c:v>
                </c:pt>
                <c:pt idx="213">
                  <c:v>44178</c:v>
                </c:pt>
                <c:pt idx="214">
                  <c:v>44177</c:v>
                </c:pt>
                <c:pt idx="215">
                  <c:v>44176</c:v>
                </c:pt>
                <c:pt idx="216">
                  <c:v>44175</c:v>
                </c:pt>
                <c:pt idx="217">
                  <c:v>44174</c:v>
                </c:pt>
                <c:pt idx="218">
                  <c:v>44173</c:v>
                </c:pt>
                <c:pt idx="219">
                  <c:v>44172</c:v>
                </c:pt>
                <c:pt idx="220">
                  <c:v>44171</c:v>
                </c:pt>
                <c:pt idx="221">
                  <c:v>44170</c:v>
                </c:pt>
                <c:pt idx="222">
                  <c:v>44169</c:v>
                </c:pt>
                <c:pt idx="223">
                  <c:v>44168</c:v>
                </c:pt>
                <c:pt idx="224">
                  <c:v>44167</c:v>
                </c:pt>
                <c:pt idx="225">
                  <c:v>44166</c:v>
                </c:pt>
                <c:pt idx="226">
                  <c:v>44165</c:v>
                </c:pt>
                <c:pt idx="227">
                  <c:v>44164</c:v>
                </c:pt>
                <c:pt idx="228">
                  <c:v>44163</c:v>
                </c:pt>
                <c:pt idx="229">
                  <c:v>44162</c:v>
                </c:pt>
                <c:pt idx="230">
                  <c:v>44161</c:v>
                </c:pt>
                <c:pt idx="231">
                  <c:v>44160</c:v>
                </c:pt>
                <c:pt idx="232">
                  <c:v>44159</c:v>
                </c:pt>
                <c:pt idx="233">
                  <c:v>44158</c:v>
                </c:pt>
                <c:pt idx="234">
                  <c:v>44157</c:v>
                </c:pt>
                <c:pt idx="235">
                  <c:v>44156</c:v>
                </c:pt>
                <c:pt idx="236">
                  <c:v>44155</c:v>
                </c:pt>
                <c:pt idx="237">
                  <c:v>44154</c:v>
                </c:pt>
                <c:pt idx="238">
                  <c:v>44153</c:v>
                </c:pt>
                <c:pt idx="239">
                  <c:v>44152</c:v>
                </c:pt>
                <c:pt idx="240">
                  <c:v>44151</c:v>
                </c:pt>
                <c:pt idx="241">
                  <c:v>44150</c:v>
                </c:pt>
                <c:pt idx="242">
                  <c:v>44149</c:v>
                </c:pt>
                <c:pt idx="243">
                  <c:v>44148</c:v>
                </c:pt>
                <c:pt idx="244">
                  <c:v>44147</c:v>
                </c:pt>
                <c:pt idx="245">
                  <c:v>44146</c:v>
                </c:pt>
                <c:pt idx="246">
                  <c:v>44145</c:v>
                </c:pt>
                <c:pt idx="247">
                  <c:v>44144</c:v>
                </c:pt>
                <c:pt idx="248">
                  <c:v>44143</c:v>
                </c:pt>
                <c:pt idx="249">
                  <c:v>44142</c:v>
                </c:pt>
                <c:pt idx="250">
                  <c:v>44141</c:v>
                </c:pt>
                <c:pt idx="251">
                  <c:v>44140</c:v>
                </c:pt>
                <c:pt idx="252">
                  <c:v>44139</c:v>
                </c:pt>
                <c:pt idx="253">
                  <c:v>44138</c:v>
                </c:pt>
                <c:pt idx="254">
                  <c:v>44137</c:v>
                </c:pt>
                <c:pt idx="255">
                  <c:v>44136</c:v>
                </c:pt>
                <c:pt idx="256">
                  <c:v>44135</c:v>
                </c:pt>
                <c:pt idx="257">
                  <c:v>44134</c:v>
                </c:pt>
                <c:pt idx="258">
                  <c:v>44133</c:v>
                </c:pt>
                <c:pt idx="259">
                  <c:v>44132</c:v>
                </c:pt>
                <c:pt idx="260">
                  <c:v>44131</c:v>
                </c:pt>
                <c:pt idx="261">
                  <c:v>44130</c:v>
                </c:pt>
                <c:pt idx="262">
                  <c:v>44129</c:v>
                </c:pt>
                <c:pt idx="263">
                  <c:v>44128</c:v>
                </c:pt>
                <c:pt idx="264">
                  <c:v>44127</c:v>
                </c:pt>
                <c:pt idx="265">
                  <c:v>44126</c:v>
                </c:pt>
                <c:pt idx="266">
                  <c:v>44125</c:v>
                </c:pt>
                <c:pt idx="267">
                  <c:v>44124</c:v>
                </c:pt>
                <c:pt idx="268">
                  <c:v>44123</c:v>
                </c:pt>
                <c:pt idx="269">
                  <c:v>44122</c:v>
                </c:pt>
                <c:pt idx="270">
                  <c:v>44121</c:v>
                </c:pt>
                <c:pt idx="271">
                  <c:v>44120</c:v>
                </c:pt>
                <c:pt idx="272">
                  <c:v>44119</c:v>
                </c:pt>
                <c:pt idx="273">
                  <c:v>44118</c:v>
                </c:pt>
                <c:pt idx="274">
                  <c:v>44117</c:v>
                </c:pt>
                <c:pt idx="275">
                  <c:v>44116</c:v>
                </c:pt>
                <c:pt idx="276">
                  <c:v>44115</c:v>
                </c:pt>
                <c:pt idx="277">
                  <c:v>44114</c:v>
                </c:pt>
                <c:pt idx="278">
                  <c:v>44113</c:v>
                </c:pt>
                <c:pt idx="279">
                  <c:v>44112</c:v>
                </c:pt>
                <c:pt idx="280">
                  <c:v>44111</c:v>
                </c:pt>
                <c:pt idx="281">
                  <c:v>44110</c:v>
                </c:pt>
                <c:pt idx="282">
                  <c:v>44109</c:v>
                </c:pt>
                <c:pt idx="283">
                  <c:v>44108</c:v>
                </c:pt>
                <c:pt idx="284">
                  <c:v>44107</c:v>
                </c:pt>
                <c:pt idx="285">
                  <c:v>44106</c:v>
                </c:pt>
                <c:pt idx="286">
                  <c:v>44105</c:v>
                </c:pt>
                <c:pt idx="287">
                  <c:v>44104</c:v>
                </c:pt>
                <c:pt idx="288">
                  <c:v>44103</c:v>
                </c:pt>
                <c:pt idx="289">
                  <c:v>44102</c:v>
                </c:pt>
                <c:pt idx="290">
                  <c:v>44101</c:v>
                </c:pt>
                <c:pt idx="291">
                  <c:v>44100</c:v>
                </c:pt>
                <c:pt idx="292">
                  <c:v>44099</c:v>
                </c:pt>
                <c:pt idx="293">
                  <c:v>44098</c:v>
                </c:pt>
                <c:pt idx="294">
                  <c:v>44097</c:v>
                </c:pt>
                <c:pt idx="295">
                  <c:v>44096</c:v>
                </c:pt>
                <c:pt idx="296">
                  <c:v>44095</c:v>
                </c:pt>
                <c:pt idx="297">
                  <c:v>44094</c:v>
                </c:pt>
                <c:pt idx="298">
                  <c:v>44093</c:v>
                </c:pt>
                <c:pt idx="299">
                  <c:v>44092</c:v>
                </c:pt>
                <c:pt idx="300">
                  <c:v>44091</c:v>
                </c:pt>
                <c:pt idx="301">
                  <c:v>44090</c:v>
                </c:pt>
                <c:pt idx="302">
                  <c:v>44089</c:v>
                </c:pt>
                <c:pt idx="303">
                  <c:v>44088</c:v>
                </c:pt>
                <c:pt idx="304">
                  <c:v>44087</c:v>
                </c:pt>
                <c:pt idx="305">
                  <c:v>44086</c:v>
                </c:pt>
                <c:pt idx="306">
                  <c:v>44085</c:v>
                </c:pt>
                <c:pt idx="307">
                  <c:v>44084</c:v>
                </c:pt>
                <c:pt idx="308">
                  <c:v>44083</c:v>
                </c:pt>
                <c:pt idx="309">
                  <c:v>44082</c:v>
                </c:pt>
                <c:pt idx="310">
                  <c:v>44081</c:v>
                </c:pt>
                <c:pt idx="311">
                  <c:v>44080</c:v>
                </c:pt>
                <c:pt idx="312">
                  <c:v>44079</c:v>
                </c:pt>
                <c:pt idx="313">
                  <c:v>44078</c:v>
                </c:pt>
                <c:pt idx="314">
                  <c:v>44077</c:v>
                </c:pt>
                <c:pt idx="315">
                  <c:v>44076</c:v>
                </c:pt>
                <c:pt idx="316">
                  <c:v>44075</c:v>
                </c:pt>
                <c:pt idx="317">
                  <c:v>44074</c:v>
                </c:pt>
                <c:pt idx="318">
                  <c:v>44073</c:v>
                </c:pt>
                <c:pt idx="319">
                  <c:v>44072</c:v>
                </c:pt>
                <c:pt idx="320">
                  <c:v>44071</c:v>
                </c:pt>
                <c:pt idx="321">
                  <c:v>44070</c:v>
                </c:pt>
                <c:pt idx="322">
                  <c:v>44069</c:v>
                </c:pt>
                <c:pt idx="323">
                  <c:v>44068</c:v>
                </c:pt>
                <c:pt idx="324">
                  <c:v>44067</c:v>
                </c:pt>
                <c:pt idx="325">
                  <c:v>44066</c:v>
                </c:pt>
                <c:pt idx="326">
                  <c:v>44065</c:v>
                </c:pt>
                <c:pt idx="327">
                  <c:v>44064</c:v>
                </c:pt>
                <c:pt idx="328">
                  <c:v>44063</c:v>
                </c:pt>
                <c:pt idx="329">
                  <c:v>44062</c:v>
                </c:pt>
                <c:pt idx="330">
                  <c:v>44061</c:v>
                </c:pt>
                <c:pt idx="331">
                  <c:v>44060</c:v>
                </c:pt>
                <c:pt idx="332">
                  <c:v>44059</c:v>
                </c:pt>
                <c:pt idx="333">
                  <c:v>44058</c:v>
                </c:pt>
                <c:pt idx="334">
                  <c:v>44057</c:v>
                </c:pt>
                <c:pt idx="335">
                  <c:v>44056</c:v>
                </c:pt>
                <c:pt idx="336">
                  <c:v>44055</c:v>
                </c:pt>
                <c:pt idx="337">
                  <c:v>44054</c:v>
                </c:pt>
                <c:pt idx="338">
                  <c:v>44053</c:v>
                </c:pt>
                <c:pt idx="339">
                  <c:v>44052</c:v>
                </c:pt>
                <c:pt idx="340">
                  <c:v>44051</c:v>
                </c:pt>
                <c:pt idx="341">
                  <c:v>44050</c:v>
                </c:pt>
                <c:pt idx="342">
                  <c:v>44049</c:v>
                </c:pt>
                <c:pt idx="343">
                  <c:v>44048</c:v>
                </c:pt>
                <c:pt idx="344">
                  <c:v>44047</c:v>
                </c:pt>
                <c:pt idx="345">
                  <c:v>44046</c:v>
                </c:pt>
                <c:pt idx="346">
                  <c:v>44045</c:v>
                </c:pt>
                <c:pt idx="347">
                  <c:v>44044</c:v>
                </c:pt>
                <c:pt idx="348">
                  <c:v>44043</c:v>
                </c:pt>
                <c:pt idx="349">
                  <c:v>44042</c:v>
                </c:pt>
                <c:pt idx="350">
                  <c:v>44041</c:v>
                </c:pt>
                <c:pt idx="351">
                  <c:v>44040</c:v>
                </c:pt>
                <c:pt idx="352">
                  <c:v>44039</c:v>
                </c:pt>
                <c:pt idx="353">
                  <c:v>44038</c:v>
                </c:pt>
                <c:pt idx="354">
                  <c:v>44037</c:v>
                </c:pt>
                <c:pt idx="355">
                  <c:v>44036</c:v>
                </c:pt>
                <c:pt idx="356">
                  <c:v>44035</c:v>
                </c:pt>
                <c:pt idx="357">
                  <c:v>44034</c:v>
                </c:pt>
                <c:pt idx="358">
                  <c:v>44033</c:v>
                </c:pt>
                <c:pt idx="359">
                  <c:v>44032</c:v>
                </c:pt>
                <c:pt idx="360">
                  <c:v>44031</c:v>
                </c:pt>
                <c:pt idx="361">
                  <c:v>44030</c:v>
                </c:pt>
                <c:pt idx="362">
                  <c:v>44029</c:v>
                </c:pt>
                <c:pt idx="363">
                  <c:v>44028</c:v>
                </c:pt>
                <c:pt idx="364">
                  <c:v>44027</c:v>
                </c:pt>
                <c:pt idx="365">
                  <c:v>44026</c:v>
                </c:pt>
                <c:pt idx="366">
                  <c:v>44025</c:v>
                </c:pt>
                <c:pt idx="367">
                  <c:v>44024</c:v>
                </c:pt>
                <c:pt idx="368">
                  <c:v>44023</c:v>
                </c:pt>
                <c:pt idx="369">
                  <c:v>44022</c:v>
                </c:pt>
                <c:pt idx="370">
                  <c:v>44021</c:v>
                </c:pt>
                <c:pt idx="371">
                  <c:v>44020</c:v>
                </c:pt>
                <c:pt idx="372">
                  <c:v>44019</c:v>
                </c:pt>
                <c:pt idx="373">
                  <c:v>44018</c:v>
                </c:pt>
                <c:pt idx="374">
                  <c:v>44017</c:v>
                </c:pt>
                <c:pt idx="375">
                  <c:v>44016</c:v>
                </c:pt>
                <c:pt idx="376">
                  <c:v>44015</c:v>
                </c:pt>
                <c:pt idx="377">
                  <c:v>44014</c:v>
                </c:pt>
                <c:pt idx="378">
                  <c:v>44013</c:v>
                </c:pt>
                <c:pt idx="379">
                  <c:v>44012</c:v>
                </c:pt>
                <c:pt idx="380">
                  <c:v>44011</c:v>
                </c:pt>
                <c:pt idx="381">
                  <c:v>44010</c:v>
                </c:pt>
                <c:pt idx="382">
                  <c:v>44009</c:v>
                </c:pt>
                <c:pt idx="383">
                  <c:v>44008</c:v>
                </c:pt>
                <c:pt idx="384">
                  <c:v>44007</c:v>
                </c:pt>
                <c:pt idx="385">
                  <c:v>44006</c:v>
                </c:pt>
                <c:pt idx="386">
                  <c:v>44005</c:v>
                </c:pt>
                <c:pt idx="387">
                  <c:v>44004</c:v>
                </c:pt>
                <c:pt idx="388">
                  <c:v>44003</c:v>
                </c:pt>
                <c:pt idx="389">
                  <c:v>44002</c:v>
                </c:pt>
                <c:pt idx="390">
                  <c:v>44001</c:v>
                </c:pt>
                <c:pt idx="391">
                  <c:v>44000</c:v>
                </c:pt>
                <c:pt idx="392">
                  <c:v>43999</c:v>
                </c:pt>
                <c:pt idx="393">
                  <c:v>43998</c:v>
                </c:pt>
                <c:pt idx="394">
                  <c:v>43997</c:v>
                </c:pt>
                <c:pt idx="395">
                  <c:v>43996</c:v>
                </c:pt>
                <c:pt idx="396">
                  <c:v>43995</c:v>
                </c:pt>
                <c:pt idx="397">
                  <c:v>43994</c:v>
                </c:pt>
                <c:pt idx="398">
                  <c:v>43993</c:v>
                </c:pt>
                <c:pt idx="399">
                  <c:v>43992</c:v>
                </c:pt>
                <c:pt idx="400">
                  <c:v>43991</c:v>
                </c:pt>
                <c:pt idx="401">
                  <c:v>43990</c:v>
                </c:pt>
                <c:pt idx="402">
                  <c:v>43989</c:v>
                </c:pt>
                <c:pt idx="403">
                  <c:v>43988</c:v>
                </c:pt>
                <c:pt idx="404">
                  <c:v>43987</c:v>
                </c:pt>
                <c:pt idx="405">
                  <c:v>43986</c:v>
                </c:pt>
                <c:pt idx="406">
                  <c:v>43985</c:v>
                </c:pt>
                <c:pt idx="407">
                  <c:v>43984</c:v>
                </c:pt>
                <c:pt idx="408">
                  <c:v>43983</c:v>
                </c:pt>
                <c:pt idx="409">
                  <c:v>43982</c:v>
                </c:pt>
              </c:numCache>
            </c:numRef>
          </c:cat>
          <c:val>
            <c:numRef>
              <c:f>'Hospital Admissions (UK)'!$AD$7:$AD$511</c:f>
              <c:numCache>
                <c:formatCode>0</c:formatCode>
                <c:ptCount val="505"/>
                <c:pt idx="0">
                  <c:v>25.829081632653061</c:v>
                </c:pt>
                <c:pt idx="1">
                  <c:v>21.364795918367346</c:v>
                </c:pt>
                <c:pt idx="2">
                  <c:v>21.364795918367346</c:v>
                </c:pt>
                <c:pt idx="3">
                  <c:v>19.770408163265305</c:v>
                </c:pt>
                <c:pt idx="4">
                  <c:v>21.045918367346939</c:v>
                </c:pt>
                <c:pt idx="5">
                  <c:v>20.727040816326529</c:v>
                </c:pt>
                <c:pt idx="6">
                  <c:v>19.451530612244898</c:v>
                </c:pt>
                <c:pt idx="7">
                  <c:v>18.176020408163264</c:v>
                </c:pt>
                <c:pt idx="8">
                  <c:v>18.494897959183671</c:v>
                </c:pt>
                <c:pt idx="9">
                  <c:v>19.132653061224488</c:v>
                </c:pt>
                <c:pt idx="10">
                  <c:v>13.711734693877551</c:v>
                </c:pt>
                <c:pt idx="11">
                  <c:v>14.668367346938775</c:v>
                </c:pt>
                <c:pt idx="12">
                  <c:v>15.943877551020407</c:v>
                </c:pt>
                <c:pt idx="13">
                  <c:v>14.030612244897959</c:v>
                </c:pt>
                <c:pt idx="14">
                  <c:v>12.436224489795919</c:v>
                </c:pt>
                <c:pt idx="15">
                  <c:v>13.073979591836734</c:v>
                </c:pt>
                <c:pt idx="16">
                  <c:v>11.479591836734693</c:v>
                </c:pt>
                <c:pt idx="17">
                  <c:v>13.392857142857142</c:v>
                </c:pt>
                <c:pt idx="18">
                  <c:v>12.755102040816325</c:v>
                </c:pt>
                <c:pt idx="19">
                  <c:v>12.11734693877551</c:v>
                </c:pt>
                <c:pt idx="20">
                  <c:v>12.11734693877551</c:v>
                </c:pt>
                <c:pt idx="21">
                  <c:v>13.392857142857142</c:v>
                </c:pt>
                <c:pt idx="22">
                  <c:v>14.030612244897959</c:v>
                </c:pt>
                <c:pt idx="23">
                  <c:v>14.668367346938775</c:v>
                </c:pt>
                <c:pt idx="24">
                  <c:v>14.349489795918366</c:v>
                </c:pt>
                <c:pt idx="25">
                  <c:v>12.755102040816325</c:v>
                </c:pt>
                <c:pt idx="26">
                  <c:v>14.030612244897959</c:v>
                </c:pt>
                <c:pt idx="27">
                  <c:v>12.11734693877551</c:v>
                </c:pt>
                <c:pt idx="28">
                  <c:v>14.349489795918366</c:v>
                </c:pt>
                <c:pt idx="29">
                  <c:v>14.030612244897959</c:v>
                </c:pt>
                <c:pt idx="30">
                  <c:v>13.073979591836734</c:v>
                </c:pt>
                <c:pt idx="31">
                  <c:v>14.030612244897959</c:v>
                </c:pt>
                <c:pt idx="32">
                  <c:v>12.755102040816325</c:v>
                </c:pt>
                <c:pt idx="33">
                  <c:v>11.798469387755102</c:v>
                </c:pt>
                <c:pt idx="34">
                  <c:v>13.073979591836734</c:v>
                </c:pt>
                <c:pt idx="35">
                  <c:v>12.436224489795919</c:v>
                </c:pt>
                <c:pt idx="36">
                  <c:v>9.566326530612244</c:v>
                </c:pt>
                <c:pt idx="37">
                  <c:v>8.6096938775510203</c:v>
                </c:pt>
                <c:pt idx="38">
                  <c:v>7.0153061224489797</c:v>
                </c:pt>
                <c:pt idx="39">
                  <c:v>7.0153061224489797</c:v>
                </c:pt>
                <c:pt idx="40">
                  <c:v>7.0153061224489797</c:v>
                </c:pt>
                <c:pt idx="41">
                  <c:v>7.6530612244897958</c:v>
                </c:pt>
                <c:pt idx="42">
                  <c:v>7.0153061224489797</c:v>
                </c:pt>
                <c:pt idx="43">
                  <c:v>6.3775510204081627</c:v>
                </c:pt>
                <c:pt idx="44">
                  <c:v>6.3775510204081627</c:v>
                </c:pt>
                <c:pt idx="45">
                  <c:v>6.3775510204081627</c:v>
                </c:pt>
                <c:pt idx="46">
                  <c:v>6.3775510204081627</c:v>
                </c:pt>
                <c:pt idx="47">
                  <c:v>6.6964285714285712</c:v>
                </c:pt>
                <c:pt idx="48">
                  <c:v>5.420918367346939</c:v>
                </c:pt>
                <c:pt idx="49">
                  <c:v>6.3775510204081627</c:v>
                </c:pt>
                <c:pt idx="50">
                  <c:v>8.2908163265306118</c:v>
                </c:pt>
                <c:pt idx="51">
                  <c:v>10.841836734693878</c:v>
                </c:pt>
                <c:pt idx="52">
                  <c:v>10.204081632653061</c:v>
                </c:pt>
                <c:pt idx="53">
                  <c:v>9.8852040816326525</c:v>
                </c:pt>
                <c:pt idx="54">
                  <c:v>12.436224489795919</c:v>
                </c:pt>
                <c:pt idx="55">
                  <c:v>13.392857142857142</c:v>
                </c:pt>
                <c:pt idx="56">
                  <c:v>13.073979591836734</c:v>
                </c:pt>
                <c:pt idx="57">
                  <c:v>12.11734693877551</c:v>
                </c:pt>
                <c:pt idx="58">
                  <c:v>11.160714285714285</c:v>
                </c:pt>
                <c:pt idx="59">
                  <c:v>12.11734693877551</c:v>
                </c:pt>
                <c:pt idx="60">
                  <c:v>13.392857142857142</c:v>
                </c:pt>
                <c:pt idx="61">
                  <c:v>15.306122448979592</c:v>
                </c:pt>
                <c:pt idx="62">
                  <c:v>14.030612244897959</c:v>
                </c:pt>
                <c:pt idx="63">
                  <c:v>13.392857142857142</c:v>
                </c:pt>
                <c:pt idx="64">
                  <c:v>18.176020408163264</c:v>
                </c:pt>
                <c:pt idx="65">
                  <c:v>15.625</c:v>
                </c:pt>
                <c:pt idx="66">
                  <c:v>16.90051020408163</c:v>
                </c:pt>
                <c:pt idx="67">
                  <c:v>19.770408163265305</c:v>
                </c:pt>
                <c:pt idx="68">
                  <c:v>17.219387755102041</c:v>
                </c:pt>
                <c:pt idx="69">
                  <c:v>17.857142857142858</c:v>
                </c:pt>
                <c:pt idx="70">
                  <c:v>20.089285714285712</c:v>
                </c:pt>
                <c:pt idx="71">
                  <c:v>21.045918367346939</c:v>
                </c:pt>
                <c:pt idx="72">
                  <c:v>19.770408163265305</c:v>
                </c:pt>
                <c:pt idx="73">
                  <c:v>19.132653061224488</c:v>
                </c:pt>
                <c:pt idx="74">
                  <c:v>23.278061224489797</c:v>
                </c:pt>
                <c:pt idx="75">
                  <c:v>19.770408163265305</c:v>
                </c:pt>
                <c:pt idx="76">
                  <c:v>27.423469387755102</c:v>
                </c:pt>
                <c:pt idx="77">
                  <c:v>26.466836734693878</c:v>
                </c:pt>
                <c:pt idx="78">
                  <c:v>32.525510204081634</c:v>
                </c:pt>
                <c:pt idx="79">
                  <c:v>27.423469387755102</c:v>
                </c:pt>
                <c:pt idx="80">
                  <c:v>25.829081632653061</c:v>
                </c:pt>
                <c:pt idx="81">
                  <c:v>32.844387755102041</c:v>
                </c:pt>
                <c:pt idx="82">
                  <c:v>32.844387755102041</c:v>
                </c:pt>
                <c:pt idx="83">
                  <c:v>32.20663265306122</c:v>
                </c:pt>
                <c:pt idx="84">
                  <c:v>32.20663265306122</c:v>
                </c:pt>
                <c:pt idx="85">
                  <c:v>32.20663265306122</c:v>
                </c:pt>
                <c:pt idx="86">
                  <c:v>30.93112244897959</c:v>
                </c:pt>
                <c:pt idx="87">
                  <c:v>34.757653061224488</c:v>
                </c:pt>
                <c:pt idx="88">
                  <c:v>36.670918367346935</c:v>
                </c:pt>
                <c:pt idx="89">
                  <c:v>33.801020408163261</c:v>
                </c:pt>
                <c:pt idx="90">
                  <c:v>37.308673469387756</c:v>
                </c:pt>
                <c:pt idx="91">
                  <c:v>39.54081632653061</c:v>
                </c:pt>
                <c:pt idx="92">
                  <c:v>42.410714285714285</c:v>
                </c:pt>
                <c:pt idx="93">
                  <c:v>45.280612244897959</c:v>
                </c:pt>
                <c:pt idx="94">
                  <c:v>66.326530612244895</c:v>
                </c:pt>
                <c:pt idx="95">
                  <c:v>64.41326530612244</c:v>
                </c:pt>
                <c:pt idx="96">
                  <c:v>66.645408163265301</c:v>
                </c:pt>
                <c:pt idx="97">
                  <c:v>66.007653061224488</c:v>
                </c:pt>
                <c:pt idx="98">
                  <c:v>71.747448979591837</c:v>
                </c:pt>
                <c:pt idx="99">
                  <c:v>77.487244897959187</c:v>
                </c:pt>
                <c:pt idx="100">
                  <c:v>81.951530612244895</c:v>
                </c:pt>
                <c:pt idx="101">
                  <c:v>77.168367346938766</c:v>
                </c:pt>
                <c:pt idx="102">
                  <c:v>77.487244897959187</c:v>
                </c:pt>
                <c:pt idx="103">
                  <c:v>81.951530612244895</c:v>
                </c:pt>
                <c:pt idx="104">
                  <c:v>89.604591836734684</c:v>
                </c:pt>
                <c:pt idx="105">
                  <c:v>92.474489795918359</c:v>
                </c:pt>
                <c:pt idx="106">
                  <c:v>97.576530612244895</c:v>
                </c:pt>
                <c:pt idx="107">
                  <c:v>102.0408163265306</c:v>
                </c:pt>
                <c:pt idx="108">
                  <c:v>102.67857142857143</c:v>
                </c:pt>
                <c:pt idx="109">
                  <c:v>102.0408163265306</c:v>
                </c:pt>
                <c:pt idx="110">
                  <c:v>102.67857142857143</c:v>
                </c:pt>
                <c:pt idx="111">
                  <c:v>109.69387755102041</c:v>
                </c:pt>
                <c:pt idx="112">
                  <c:v>118.94132653061224</c:v>
                </c:pt>
                <c:pt idx="113">
                  <c:v>121.81122448979592</c:v>
                </c:pt>
                <c:pt idx="114">
                  <c:v>125.63775510204081</c:v>
                </c:pt>
                <c:pt idx="115">
                  <c:v>132.33418367346937</c:v>
                </c:pt>
                <c:pt idx="116">
                  <c:v>132.33418367346937</c:v>
                </c:pt>
                <c:pt idx="117">
                  <c:v>141.90051020408163</c:v>
                </c:pt>
                <c:pt idx="118">
                  <c:v>146.36479591836735</c:v>
                </c:pt>
                <c:pt idx="119">
                  <c:v>177.61479591836735</c:v>
                </c:pt>
                <c:pt idx="120">
                  <c:v>172.19387755102039</c:v>
                </c:pt>
                <c:pt idx="121">
                  <c:v>183.67346938775509</c:v>
                </c:pt>
                <c:pt idx="122">
                  <c:v>191.00765306122449</c:v>
                </c:pt>
                <c:pt idx="123">
                  <c:v>195.7908163265306</c:v>
                </c:pt>
                <c:pt idx="124">
                  <c:v>194.83418367346937</c:v>
                </c:pt>
                <c:pt idx="125">
                  <c:v>202.16836734693877</c:v>
                </c:pt>
                <c:pt idx="126">
                  <c:v>209.82142857142856</c:v>
                </c:pt>
                <c:pt idx="127">
                  <c:v>223.21428571428569</c:v>
                </c:pt>
                <c:pt idx="128">
                  <c:v>227.0408163265306</c:v>
                </c:pt>
                <c:pt idx="129">
                  <c:v>241.70918367346937</c:v>
                </c:pt>
                <c:pt idx="130">
                  <c:v>252.86989795918367</c:v>
                </c:pt>
                <c:pt idx="131">
                  <c:v>252.86989795918367</c:v>
                </c:pt>
                <c:pt idx="132">
                  <c:v>269.7704081632653</c:v>
                </c:pt>
                <c:pt idx="133">
                  <c:v>284.11989795918367</c:v>
                </c:pt>
                <c:pt idx="134">
                  <c:v>294.64285714285711</c:v>
                </c:pt>
                <c:pt idx="135">
                  <c:v>309.63010204081633</c:v>
                </c:pt>
                <c:pt idx="136">
                  <c:v>301.65816326530609</c:v>
                </c:pt>
                <c:pt idx="137">
                  <c:v>298.15051020408163</c:v>
                </c:pt>
                <c:pt idx="138">
                  <c:v>326.21173469387753</c:v>
                </c:pt>
                <c:pt idx="139">
                  <c:v>337.05357142857139</c:v>
                </c:pt>
                <c:pt idx="140">
                  <c:v>356.82397959183675</c:v>
                </c:pt>
                <c:pt idx="141">
                  <c:v>355.86734693877548</c:v>
                </c:pt>
                <c:pt idx="142">
                  <c:v>366.39030612244898</c:v>
                </c:pt>
                <c:pt idx="143">
                  <c:v>362.5637755102041</c:v>
                </c:pt>
                <c:pt idx="144">
                  <c:v>357.78061224489795</c:v>
                </c:pt>
                <c:pt idx="145">
                  <c:v>373.40561224489795</c:v>
                </c:pt>
                <c:pt idx="146">
                  <c:v>371.49234693877548</c:v>
                </c:pt>
                <c:pt idx="147">
                  <c:v>382.3341836734694</c:v>
                </c:pt>
                <c:pt idx="148">
                  <c:v>397.32142857142856</c:v>
                </c:pt>
                <c:pt idx="149">
                  <c:v>418.36734693877548</c:v>
                </c:pt>
                <c:pt idx="150">
                  <c:v>412.62755102040813</c:v>
                </c:pt>
                <c:pt idx="151">
                  <c:v>415.17857142857139</c:v>
                </c:pt>
                <c:pt idx="152">
                  <c:v>419.96173469387753</c:v>
                </c:pt>
                <c:pt idx="153">
                  <c:v>437.18112244897958</c:v>
                </c:pt>
                <c:pt idx="154">
                  <c:v>435.58673469387753</c:v>
                </c:pt>
                <c:pt idx="155">
                  <c:v>443.87755102040813</c:v>
                </c:pt>
                <c:pt idx="156">
                  <c:v>450.57397959183669</c:v>
                </c:pt>
                <c:pt idx="157">
                  <c:v>454.08163265306121</c:v>
                </c:pt>
                <c:pt idx="158">
                  <c:v>468.75</c:v>
                </c:pt>
                <c:pt idx="159">
                  <c:v>480.54846938775506</c:v>
                </c:pt>
                <c:pt idx="160">
                  <c:v>492.34693877551018</c:v>
                </c:pt>
                <c:pt idx="161">
                  <c:v>509.56632653061223</c:v>
                </c:pt>
                <c:pt idx="162">
                  <c:v>522.32142857142856</c:v>
                </c:pt>
                <c:pt idx="163">
                  <c:v>522.32142857142856</c:v>
                </c:pt>
                <c:pt idx="164">
                  <c:v>535.07653061224482</c:v>
                </c:pt>
                <c:pt idx="165">
                  <c:v>523.9158163265306</c:v>
                </c:pt>
                <c:pt idx="166">
                  <c:v>537.62755102040819</c:v>
                </c:pt>
                <c:pt idx="167">
                  <c:v>549.10714285714289</c:v>
                </c:pt>
                <c:pt idx="168">
                  <c:v>556.44132653061217</c:v>
                </c:pt>
                <c:pt idx="169">
                  <c:v>576.84948979591832</c:v>
                </c:pt>
                <c:pt idx="170">
                  <c:v>584.18367346938771</c:v>
                </c:pt>
                <c:pt idx="171">
                  <c:v>579.08163265306121</c:v>
                </c:pt>
                <c:pt idx="172">
                  <c:v>568.87755102040819</c:v>
                </c:pt>
                <c:pt idx="173">
                  <c:v>581.3137755102041</c:v>
                </c:pt>
                <c:pt idx="174">
                  <c:v>584.18367346938771</c:v>
                </c:pt>
                <c:pt idx="175">
                  <c:v>595.34438775510205</c:v>
                </c:pt>
                <c:pt idx="176">
                  <c:v>586.73469387755097</c:v>
                </c:pt>
                <c:pt idx="177">
                  <c:v>615.75255102040819</c:v>
                </c:pt>
                <c:pt idx="178">
                  <c:v>590.88010204081627</c:v>
                </c:pt>
                <c:pt idx="179">
                  <c:v>593.11224489795916</c:v>
                </c:pt>
                <c:pt idx="180">
                  <c:v>596.9387755102041</c:v>
                </c:pt>
                <c:pt idx="181">
                  <c:v>599.80867346938771</c:v>
                </c:pt>
                <c:pt idx="182">
                  <c:v>621.49234693877554</c:v>
                </c:pt>
                <c:pt idx="183">
                  <c:v>640.625</c:v>
                </c:pt>
                <c:pt idx="184">
                  <c:v>628.1887755102041</c:v>
                </c:pt>
                <c:pt idx="185">
                  <c:v>632.3341836734694</c:v>
                </c:pt>
                <c:pt idx="186">
                  <c:v>629.78316326530614</c:v>
                </c:pt>
                <c:pt idx="187">
                  <c:v>617.34693877551013</c:v>
                </c:pt>
                <c:pt idx="188">
                  <c:v>618.62244897959181</c:v>
                </c:pt>
                <c:pt idx="189">
                  <c:v>610.33163265306121</c:v>
                </c:pt>
                <c:pt idx="190">
                  <c:v>626.27551020408157</c:v>
                </c:pt>
                <c:pt idx="191">
                  <c:v>626.91326530612241</c:v>
                </c:pt>
                <c:pt idx="192">
                  <c:v>617.6658163265306</c:v>
                </c:pt>
                <c:pt idx="193">
                  <c:v>617.6658163265306</c:v>
                </c:pt>
                <c:pt idx="194">
                  <c:v>586.09693877551013</c:v>
                </c:pt>
                <c:pt idx="195">
                  <c:v>599.48979591836735</c:v>
                </c:pt>
                <c:pt idx="196">
                  <c:v>606.1862244897959</c:v>
                </c:pt>
                <c:pt idx="197">
                  <c:v>603.31632653061217</c:v>
                </c:pt>
                <c:pt idx="198">
                  <c:v>587.69132653061217</c:v>
                </c:pt>
                <c:pt idx="199">
                  <c:v>568.23979591836735</c:v>
                </c:pt>
                <c:pt idx="200">
                  <c:v>547.19387755102036</c:v>
                </c:pt>
                <c:pt idx="201">
                  <c:v>509.24744897959181</c:v>
                </c:pt>
                <c:pt idx="202">
                  <c:v>545.91836734693879</c:v>
                </c:pt>
                <c:pt idx="203">
                  <c:v>548.46938775510205</c:v>
                </c:pt>
                <c:pt idx="204">
                  <c:v>550.70153061224482</c:v>
                </c:pt>
                <c:pt idx="205">
                  <c:v>536.67091836734687</c:v>
                </c:pt>
                <c:pt idx="206">
                  <c:v>526.78571428571422</c:v>
                </c:pt>
                <c:pt idx="207">
                  <c:v>511.79846938775506</c:v>
                </c:pt>
                <c:pt idx="208">
                  <c:v>505.42091836734693</c:v>
                </c:pt>
                <c:pt idx="209">
                  <c:v>501.59438775510205</c:v>
                </c:pt>
                <c:pt idx="210">
                  <c:v>482.46173469387753</c:v>
                </c:pt>
                <c:pt idx="211">
                  <c:v>486.28826530612241</c:v>
                </c:pt>
                <c:pt idx="212">
                  <c:v>487.56377551020404</c:v>
                </c:pt>
                <c:pt idx="213">
                  <c:v>454.40051020408163</c:v>
                </c:pt>
                <c:pt idx="214">
                  <c:v>436.86224489795916</c:v>
                </c:pt>
                <c:pt idx="215">
                  <c:v>441.6454081632653</c:v>
                </c:pt>
                <c:pt idx="216">
                  <c:v>423.46938775510205</c:v>
                </c:pt>
                <c:pt idx="217">
                  <c:v>408.16326530612241</c:v>
                </c:pt>
                <c:pt idx="218">
                  <c:v>392.53826530612241</c:v>
                </c:pt>
                <c:pt idx="219">
                  <c:v>385.20408163265307</c:v>
                </c:pt>
                <c:pt idx="220">
                  <c:v>382.3341836734694</c:v>
                </c:pt>
                <c:pt idx="221">
                  <c:v>372.13010204081633</c:v>
                </c:pt>
                <c:pt idx="222">
                  <c:v>374.68112244897958</c:v>
                </c:pt>
                <c:pt idx="223">
                  <c:v>378.50765306122446</c:v>
                </c:pt>
                <c:pt idx="224">
                  <c:v>376.27551020408163</c:v>
                </c:pt>
                <c:pt idx="225">
                  <c:v>373.40561224489795</c:v>
                </c:pt>
                <c:pt idx="226">
                  <c:v>367.02806122448976</c:v>
                </c:pt>
                <c:pt idx="227">
                  <c:v>358.73724489795916</c:v>
                </c:pt>
                <c:pt idx="228">
                  <c:v>352.67857142857139</c:v>
                </c:pt>
                <c:pt idx="229">
                  <c:v>360.01275510204079</c:v>
                </c:pt>
                <c:pt idx="230">
                  <c:v>361.60714285714283</c:v>
                </c:pt>
                <c:pt idx="231">
                  <c:v>359.69387755102042</c:v>
                </c:pt>
                <c:pt idx="232">
                  <c:v>355.2295918367347</c:v>
                </c:pt>
                <c:pt idx="233">
                  <c:v>366.7091836734694</c:v>
                </c:pt>
                <c:pt idx="234">
                  <c:v>352.35969387755102</c:v>
                </c:pt>
                <c:pt idx="235">
                  <c:v>358.73724489795916</c:v>
                </c:pt>
                <c:pt idx="236">
                  <c:v>350.76530612244898</c:v>
                </c:pt>
                <c:pt idx="237">
                  <c:v>363.5204081632653</c:v>
                </c:pt>
                <c:pt idx="238">
                  <c:v>357.46173469387753</c:v>
                </c:pt>
                <c:pt idx="239">
                  <c:v>364.47704081632651</c:v>
                </c:pt>
                <c:pt idx="240">
                  <c:v>359.375</c:v>
                </c:pt>
                <c:pt idx="241">
                  <c:v>352.0408163265306</c:v>
                </c:pt>
                <c:pt idx="242">
                  <c:v>344.38775510204079</c:v>
                </c:pt>
                <c:pt idx="243">
                  <c:v>338.01020408163265</c:v>
                </c:pt>
                <c:pt idx="244">
                  <c:v>339.92346938775506</c:v>
                </c:pt>
                <c:pt idx="245">
                  <c:v>336.09693877551018</c:v>
                </c:pt>
                <c:pt idx="246">
                  <c:v>332.90816326530609</c:v>
                </c:pt>
                <c:pt idx="247">
                  <c:v>328.44387755102042</c:v>
                </c:pt>
                <c:pt idx="248">
                  <c:v>316.32653061224488</c:v>
                </c:pt>
                <c:pt idx="249">
                  <c:v>303.89030612244898</c:v>
                </c:pt>
                <c:pt idx="250">
                  <c:v>301.33928571428572</c:v>
                </c:pt>
                <c:pt idx="251">
                  <c:v>301.65816326530609</c:v>
                </c:pt>
                <c:pt idx="252">
                  <c:v>291.45408163265307</c:v>
                </c:pt>
                <c:pt idx="253">
                  <c:v>286.98979591836735</c:v>
                </c:pt>
                <c:pt idx="254">
                  <c:v>276.14795918367344</c:v>
                </c:pt>
                <c:pt idx="255">
                  <c:v>257.97193877551018</c:v>
                </c:pt>
                <c:pt idx="256">
                  <c:v>253.18877551020407</c:v>
                </c:pt>
                <c:pt idx="257">
                  <c:v>242.98469387755102</c:v>
                </c:pt>
                <c:pt idx="258">
                  <c:v>235.65051020408163</c:v>
                </c:pt>
                <c:pt idx="259">
                  <c:v>221.61989795918367</c:v>
                </c:pt>
                <c:pt idx="260">
                  <c:v>218.43112244897958</c:v>
                </c:pt>
                <c:pt idx="261">
                  <c:v>208.54591836734693</c:v>
                </c:pt>
                <c:pt idx="262">
                  <c:v>195.15306122448979</c:v>
                </c:pt>
                <c:pt idx="263">
                  <c:v>183.3545918367347</c:v>
                </c:pt>
                <c:pt idx="264">
                  <c:v>182.07908163265304</c:v>
                </c:pt>
                <c:pt idx="265">
                  <c:v>175.38265306122449</c:v>
                </c:pt>
                <c:pt idx="266">
                  <c:v>167.09183673469389</c:v>
                </c:pt>
                <c:pt idx="267">
                  <c:v>156.88775510204081</c:v>
                </c:pt>
                <c:pt idx="268">
                  <c:v>156.56887755102039</c:v>
                </c:pt>
                <c:pt idx="269">
                  <c:v>153.69897959183672</c:v>
                </c:pt>
                <c:pt idx="270">
                  <c:v>139.34948979591837</c:v>
                </c:pt>
                <c:pt idx="271">
                  <c:v>140.94387755102039</c:v>
                </c:pt>
                <c:pt idx="272">
                  <c:v>132.01530612244898</c:v>
                </c:pt>
                <c:pt idx="273">
                  <c:v>122.44897959183673</c:v>
                </c:pt>
                <c:pt idx="274">
                  <c:v>110.01275510204081</c:v>
                </c:pt>
                <c:pt idx="275">
                  <c:v>110.96938775510203</c:v>
                </c:pt>
                <c:pt idx="276">
                  <c:v>104.27295918367346</c:v>
                </c:pt>
                <c:pt idx="277">
                  <c:v>93.112244897959187</c:v>
                </c:pt>
                <c:pt idx="278">
                  <c:v>92.793367346938766</c:v>
                </c:pt>
                <c:pt idx="279">
                  <c:v>90.561224489795919</c:v>
                </c:pt>
                <c:pt idx="280">
                  <c:v>88.329081632653057</c:v>
                </c:pt>
                <c:pt idx="281">
                  <c:v>83.227040816326522</c:v>
                </c:pt>
                <c:pt idx="282">
                  <c:v>79.400510204081627</c:v>
                </c:pt>
                <c:pt idx="283">
                  <c:v>73.341836734693871</c:v>
                </c:pt>
                <c:pt idx="284">
                  <c:v>70.15306122448979</c:v>
                </c:pt>
                <c:pt idx="285">
                  <c:v>69.515306122448976</c:v>
                </c:pt>
                <c:pt idx="286">
                  <c:v>68.239795918367349</c:v>
                </c:pt>
                <c:pt idx="287">
                  <c:v>67.283163265306115</c:v>
                </c:pt>
                <c:pt idx="288">
                  <c:v>65.369897959183675</c:v>
                </c:pt>
                <c:pt idx="289">
                  <c:v>59.948979591836732</c:v>
                </c:pt>
                <c:pt idx="290">
                  <c:v>54.846938775510203</c:v>
                </c:pt>
                <c:pt idx="291">
                  <c:v>43.367346938775512</c:v>
                </c:pt>
                <c:pt idx="292">
                  <c:v>46.237244897959179</c:v>
                </c:pt>
                <c:pt idx="293">
                  <c:v>36.670918367346935</c:v>
                </c:pt>
                <c:pt idx="294">
                  <c:v>35.395408163265301</c:v>
                </c:pt>
                <c:pt idx="295">
                  <c:v>29.655612244897959</c:v>
                </c:pt>
                <c:pt idx="296">
                  <c:v>31.568877551020407</c:v>
                </c:pt>
                <c:pt idx="297">
                  <c:v>26.147959183673468</c:v>
                </c:pt>
                <c:pt idx="298">
                  <c:v>26.147959183673468</c:v>
                </c:pt>
                <c:pt idx="299">
                  <c:v>21.683673469387756</c:v>
                </c:pt>
                <c:pt idx="300">
                  <c:v>17.538265306122447</c:v>
                </c:pt>
                <c:pt idx="301">
                  <c:v>17.219387755102041</c:v>
                </c:pt>
                <c:pt idx="302">
                  <c:v>16.90051020408163</c:v>
                </c:pt>
                <c:pt idx="303">
                  <c:v>14.349489795918366</c:v>
                </c:pt>
                <c:pt idx="304">
                  <c:v>11.479591836734693</c:v>
                </c:pt>
                <c:pt idx="305">
                  <c:v>13.392857142857142</c:v>
                </c:pt>
                <c:pt idx="306">
                  <c:v>13.392857142857142</c:v>
                </c:pt>
                <c:pt idx="307">
                  <c:v>15.306122448979592</c:v>
                </c:pt>
                <c:pt idx="308">
                  <c:v>11.798469387755102</c:v>
                </c:pt>
                <c:pt idx="309">
                  <c:v>11.160714285714285</c:v>
                </c:pt>
                <c:pt idx="310">
                  <c:v>12.11734693877551</c:v>
                </c:pt>
                <c:pt idx="311">
                  <c:v>11.479591836734693</c:v>
                </c:pt>
                <c:pt idx="312">
                  <c:v>12.436224489795919</c:v>
                </c:pt>
                <c:pt idx="313">
                  <c:v>11.160714285714285</c:v>
                </c:pt>
                <c:pt idx="314">
                  <c:v>12.11734693877551</c:v>
                </c:pt>
                <c:pt idx="315">
                  <c:v>13.392857142857142</c:v>
                </c:pt>
                <c:pt idx="316">
                  <c:v>13.711734693877551</c:v>
                </c:pt>
                <c:pt idx="317">
                  <c:v>13.392857142857142</c:v>
                </c:pt>
                <c:pt idx="318">
                  <c:v>14.987244897959183</c:v>
                </c:pt>
                <c:pt idx="319">
                  <c:v>13.392857142857142</c:v>
                </c:pt>
                <c:pt idx="320">
                  <c:v>13.073979591836734</c:v>
                </c:pt>
                <c:pt idx="321">
                  <c:v>13.073979591836734</c:v>
                </c:pt>
                <c:pt idx="322">
                  <c:v>15.306122448979592</c:v>
                </c:pt>
                <c:pt idx="323">
                  <c:v>15.306122448979592</c:v>
                </c:pt>
                <c:pt idx="324">
                  <c:v>15.943877551020407</c:v>
                </c:pt>
                <c:pt idx="325">
                  <c:v>16.262755102040817</c:v>
                </c:pt>
                <c:pt idx="326">
                  <c:v>16.581632653061224</c:v>
                </c:pt>
                <c:pt idx="327">
                  <c:v>17.538265306122447</c:v>
                </c:pt>
                <c:pt idx="328">
                  <c:v>18.813775510204081</c:v>
                </c:pt>
                <c:pt idx="329">
                  <c:v>19.132653061224488</c:v>
                </c:pt>
                <c:pt idx="330">
                  <c:v>19.451530612244898</c:v>
                </c:pt>
                <c:pt idx="331">
                  <c:v>22.64030612244898</c:v>
                </c:pt>
                <c:pt idx="332">
                  <c:v>22.64030612244898</c:v>
                </c:pt>
                <c:pt idx="333">
                  <c:v>22.002551020408163</c:v>
                </c:pt>
                <c:pt idx="334">
                  <c:v>22.321428571428569</c:v>
                </c:pt>
                <c:pt idx="335">
                  <c:v>21.683673469387756</c:v>
                </c:pt>
                <c:pt idx="336">
                  <c:v>22.002551020408163</c:v>
                </c:pt>
                <c:pt idx="337">
                  <c:v>22.002551020408163</c:v>
                </c:pt>
                <c:pt idx="338">
                  <c:v>24.872448979591837</c:v>
                </c:pt>
                <c:pt idx="339">
                  <c:v>26.147959183673468</c:v>
                </c:pt>
                <c:pt idx="340">
                  <c:v>28.061224489795919</c:v>
                </c:pt>
                <c:pt idx="341">
                  <c:v>30.612244897959183</c:v>
                </c:pt>
                <c:pt idx="342">
                  <c:v>32.844387755102041</c:v>
                </c:pt>
                <c:pt idx="343">
                  <c:v>33.482142857142854</c:v>
                </c:pt>
                <c:pt idx="344">
                  <c:v>36.670918367346935</c:v>
                </c:pt>
                <c:pt idx="345">
                  <c:v>37.946428571428569</c:v>
                </c:pt>
                <c:pt idx="346">
                  <c:v>36.989795918367342</c:v>
                </c:pt>
                <c:pt idx="347">
                  <c:v>39.54081632653061</c:v>
                </c:pt>
                <c:pt idx="348">
                  <c:v>36.989795918367342</c:v>
                </c:pt>
                <c:pt idx="349">
                  <c:v>42.091836734693878</c:v>
                </c:pt>
                <c:pt idx="350">
                  <c:v>43.686224489795919</c:v>
                </c:pt>
                <c:pt idx="351">
                  <c:v>43.367346938775512</c:v>
                </c:pt>
                <c:pt idx="352">
                  <c:v>41.454081632653057</c:v>
                </c:pt>
                <c:pt idx="353">
                  <c:v>40.497448979591837</c:v>
                </c:pt>
                <c:pt idx="354">
                  <c:v>41.135204081632651</c:v>
                </c:pt>
                <c:pt idx="355">
                  <c:v>42.091836734693878</c:v>
                </c:pt>
                <c:pt idx="356">
                  <c:v>42.091836734693878</c:v>
                </c:pt>
                <c:pt idx="357">
                  <c:v>39.221938775510203</c:v>
                </c:pt>
                <c:pt idx="358">
                  <c:v>37.627551020408163</c:v>
                </c:pt>
                <c:pt idx="359">
                  <c:v>41.454081632653057</c:v>
                </c:pt>
                <c:pt idx="360">
                  <c:v>36.033163265306122</c:v>
                </c:pt>
                <c:pt idx="361">
                  <c:v>39.859693877551017</c:v>
                </c:pt>
                <c:pt idx="362">
                  <c:v>37.946428571428569</c:v>
                </c:pt>
                <c:pt idx="363">
                  <c:v>43.367346938775512</c:v>
                </c:pt>
                <c:pt idx="364">
                  <c:v>41.772959183673471</c:v>
                </c:pt>
                <c:pt idx="365">
                  <c:v>43.367346938775512</c:v>
                </c:pt>
                <c:pt idx="366">
                  <c:v>44.642857142857139</c:v>
                </c:pt>
                <c:pt idx="367">
                  <c:v>42.410714285714285</c:v>
                </c:pt>
                <c:pt idx="368">
                  <c:v>40.497448979591837</c:v>
                </c:pt>
                <c:pt idx="369">
                  <c:v>42.410714285714285</c:v>
                </c:pt>
                <c:pt idx="370">
                  <c:v>54.846938775510203</c:v>
                </c:pt>
                <c:pt idx="371">
                  <c:v>56.441326530612244</c:v>
                </c:pt>
                <c:pt idx="372">
                  <c:v>57.716836734693878</c:v>
                </c:pt>
                <c:pt idx="373">
                  <c:v>59.311224489795919</c:v>
                </c:pt>
                <c:pt idx="374">
                  <c:v>59.630102040816325</c:v>
                </c:pt>
                <c:pt idx="375">
                  <c:v>60.586734693877546</c:v>
                </c:pt>
                <c:pt idx="376">
                  <c:v>63.137755102040813</c:v>
                </c:pt>
                <c:pt idx="377">
                  <c:v>65.688775510204081</c:v>
                </c:pt>
                <c:pt idx="378">
                  <c:v>69.515306122448976</c:v>
                </c:pt>
                <c:pt idx="379">
                  <c:v>74.617346938775512</c:v>
                </c:pt>
                <c:pt idx="380">
                  <c:v>74.936224489795919</c:v>
                </c:pt>
                <c:pt idx="381">
                  <c:v>78.443877551020407</c:v>
                </c:pt>
                <c:pt idx="382">
                  <c:v>73.979591836734684</c:v>
                </c:pt>
                <c:pt idx="383">
                  <c:v>80.994897959183675</c:v>
                </c:pt>
                <c:pt idx="384">
                  <c:v>84.502551020408163</c:v>
                </c:pt>
                <c:pt idx="385">
                  <c:v>86.096938775510196</c:v>
                </c:pt>
                <c:pt idx="386">
                  <c:v>89.604591836734684</c:v>
                </c:pt>
                <c:pt idx="387">
                  <c:v>94.70663265306122</c:v>
                </c:pt>
                <c:pt idx="388">
                  <c:v>89.285714285714278</c:v>
                </c:pt>
                <c:pt idx="389">
                  <c:v>86.415816326530603</c:v>
                </c:pt>
                <c:pt idx="390">
                  <c:v>88.010204081632651</c:v>
                </c:pt>
                <c:pt idx="391">
                  <c:v>90.880102040816325</c:v>
                </c:pt>
                <c:pt idx="392">
                  <c:v>91.836734693877546</c:v>
                </c:pt>
                <c:pt idx="393">
                  <c:v>96.619897959183675</c:v>
                </c:pt>
                <c:pt idx="394">
                  <c:v>97.576530612244895</c:v>
                </c:pt>
                <c:pt idx="395">
                  <c:v>93.431122448979593</c:v>
                </c:pt>
                <c:pt idx="396">
                  <c:v>92.793367346938766</c:v>
                </c:pt>
                <c:pt idx="397">
                  <c:v>93.75</c:v>
                </c:pt>
                <c:pt idx="398">
                  <c:v>100.44642857142857</c:v>
                </c:pt>
                <c:pt idx="399">
                  <c:v>101.7219387755102</c:v>
                </c:pt>
                <c:pt idx="400">
                  <c:v>108.73724489795919</c:v>
                </c:pt>
                <c:pt idx="401">
                  <c:v>112.24489795918367</c:v>
                </c:pt>
                <c:pt idx="402">
                  <c:v>122.13010204081633</c:v>
                </c:pt>
                <c:pt idx="403">
                  <c:v>128.82653061224488</c:v>
                </c:pt>
                <c:pt idx="404">
                  <c:v>125</c:v>
                </c:pt>
                <c:pt idx="405">
                  <c:v>125.95663265306122</c:v>
                </c:pt>
                <c:pt idx="406">
                  <c:v>127.23214285714285</c:v>
                </c:pt>
                <c:pt idx="407">
                  <c:v>136.16071428571428</c:v>
                </c:pt>
                <c:pt idx="408">
                  <c:v>137.4362244897959</c:v>
                </c:pt>
                <c:pt idx="409">
                  <c:v>138.07397959183672</c:v>
                </c:pt>
                <c:pt idx="410">
                  <c:v>134.88520408163265</c:v>
                </c:pt>
                <c:pt idx="411">
                  <c:v>137.4362244897959</c:v>
                </c:pt>
                <c:pt idx="412">
                  <c:v>139.66836734693877</c:v>
                </c:pt>
                <c:pt idx="413">
                  <c:v>135.52295918367346</c:v>
                </c:pt>
                <c:pt idx="414">
                  <c:v>139.03061224489795</c:v>
                </c:pt>
                <c:pt idx="415">
                  <c:v>121.17346938775509</c:v>
                </c:pt>
                <c:pt idx="416">
                  <c:v>125.31887755102041</c:v>
                </c:pt>
                <c:pt idx="417">
                  <c:v>122.13010204081633</c:v>
                </c:pt>
                <c:pt idx="418">
                  <c:v>122.76785714285714</c:v>
                </c:pt>
                <c:pt idx="419">
                  <c:v>98.533163265306115</c:v>
                </c:pt>
                <c:pt idx="420">
                  <c:v>103.31632653061224</c:v>
                </c:pt>
                <c:pt idx="421">
                  <c:v>104.91071428571428</c:v>
                </c:pt>
                <c:pt idx="422">
                  <c:v>113.5204081632653</c:v>
                </c:pt>
                <c:pt idx="423">
                  <c:v>118.94132653061224</c:v>
                </c:pt>
                <c:pt idx="424">
                  <c:v>120.53571428571428</c:v>
                </c:pt>
                <c:pt idx="425">
                  <c:v>107.14285714285714</c:v>
                </c:pt>
                <c:pt idx="426">
                  <c:v>116.07142857142857</c:v>
                </c:pt>
                <c:pt idx="427">
                  <c:v>125.63775510204081</c:v>
                </c:pt>
                <c:pt idx="428">
                  <c:v>135.52295918367346</c:v>
                </c:pt>
                <c:pt idx="429">
                  <c:v>148.27806122448979</c:v>
                </c:pt>
                <c:pt idx="430">
                  <c:v>147.00255102040816</c:v>
                </c:pt>
                <c:pt idx="431">
                  <c:v>142.85714285714286</c:v>
                </c:pt>
                <c:pt idx="432">
                  <c:v>132.65306122448979</c:v>
                </c:pt>
                <c:pt idx="433">
                  <c:v>149.87244897959184</c:v>
                </c:pt>
                <c:pt idx="434">
                  <c:v>152.42346938775509</c:v>
                </c:pt>
                <c:pt idx="435">
                  <c:v>159.75765306122449</c:v>
                </c:pt>
                <c:pt idx="436">
                  <c:v>171.55612244897958</c:v>
                </c:pt>
                <c:pt idx="437">
                  <c:v>171.875</c:v>
                </c:pt>
                <c:pt idx="438">
                  <c:v>166.13520408163265</c:v>
                </c:pt>
                <c:pt idx="439">
                  <c:v>168.6862244897959</c:v>
                </c:pt>
                <c:pt idx="440">
                  <c:v>205.03826530612244</c:v>
                </c:pt>
                <c:pt idx="441">
                  <c:v>211.73469387755102</c:v>
                </c:pt>
                <c:pt idx="442">
                  <c:v>215.5612244897959</c:v>
                </c:pt>
                <c:pt idx="443">
                  <c:v>234.05612244897958</c:v>
                </c:pt>
                <c:pt idx="444">
                  <c:v>226.40306122448979</c:v>
                </c:pt>
                <c:pt idx="445">
                  <c:v>229.27295918367346</c:v>
                </c:pt>
                <c:pt idx="446">
                  <c:v>236.92602040816325</c:v>
                </c:pt>
                <c:pt idx="447">
                  <c:v>236.28826530612244</c:v>
                </c:pt>
                <c:pt idx="448">
                  <c:v>246.49234693877551</c:v>
                </c:pt>
                <c:pt idx="449">
                  <c:v>267.21938775510205</c:v>
                </c:pt>
                <c:pt idx="450">
                  <c:v>272.00255102040813</c:v>
                </c:pt>
                <c:pt idx="451">
                  <c:v>264.03061224489795</c:v>
                </c:pt>
                <c:pt idx="452">
                  <c:v>260.84183673469386</c:v>
                </c:pt>
                <c:pt idx="453">
                  <c:v>263.07397959183675</c:v>
                </c:pt>
                <c:pt idx="454">
                  <c:v>269.13265306122446</c:v>
                </c:pt>
                <c:pt idx="455">
                  <c:v>281.88775510204079</c:v>
                </c:pt>
                <c:pt idx="456">
                  <c:v>293.04846938775506</c:v>
                </c:pt>
                <c:pt idx="457">
                  <c:v>286.03316326530609</c:v>
                </c:pt>
                <c:pt idx="458">
                  <c:v>290.17857142857144</c:v>
                </c:pt>
                <c:pt idx="459">
                  <c:v>275.82908163265307</c:v>
                </c:pt>
                <c:pt idx="460">
                  <c:v>265.625</c:v>
                </c:pt>
                <c:pt idx="461">
                  <c:v>253.50765306122449</c:v>
                </c:pt>
                <c:pt idx="462">
                  <c:v>260.20408163265307</c:v>
                </c:pt>
                <c:pt idx="463">
                  <c:v>235.33163265306121</c:v>
                </c:pt>
                <c:pt idx="464">
                  <c:v>233.09948979591834</c:v>
                </c:pt>
                <c:pt idx="465">
                  <c:v>211.73469387755102</c:v>
                </c:pt>
                <c:pt idx="466">
                  <c:v>190.05102040816325</c:v>
                </c:pt>
                <c:pt idx="467">
                  <c:v>181.12244897959184</c:v>
                </c:pt>
                <c:pt idx="468">
                  <c:v>167.41071428571428</c:v>
                </c:pt>
                <c:pt idx="469">
                  <c:v>154.01785714285714</c:v>
                </c:pt>
                <c:pt idx="470">
                  <c:v>139.98724489795919</c:v>
                </c:pt>
                <c:pt idx="471">
                  <c:v>123.40561224489795</c:v>
                </c:pt>
                <c:pt idx="472">
                  <c:v>104.91071428571428</c:v>
                </c:pt>
                <c:pt idx="473">
                  <c:v>98.852040816326522</c:v>
                </c:pt>
                <c:pt idx="474">
                  <c:v>77.487244897959187</c:v>
                </c:pt>
                <c:pt idx="475">
                  <c:v>64.732142857142861</c:v>
                </c:pt>
                <c:pt idx="476">
                  <c:v>59.948979591836732</c:v>
                </c:pt>
                <c:pt idx="477">
                  <c:v>47.83163265306122</c:v>
                </c:pt>
                <c:pt idx="478">
                  <c:v>35.076530612244895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0F-4606-9A2B-CF298DE44256}"/>
            </c:ext>
          </c:extLst>
        </c:ser>
        <c:ser>
          <c:idx val="9"/>
          <c:order val="3"/>
          <c:tx>
            <c:v>NI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'Hospital Admissions (UK)'!$W$7:$W$416</c:f>
              <c:numCache>
                <c:formatCode>m/d/yyyy</c:formatCode>
                <c:ptCount val="410"/>
                <c:pt idx="0">
                  <c:v>44391</c:v>
                </c:pt>
                <c:pt idx="1">
                  <c:v>44390</c:v>
                </c:pt>
                <c:pt idx="2">
                  <c:v>44389</c:v>
                </c:pt>
                <c:pt idx="3">
                  <c:v>44388</c:v>
                </c:pt>
                <c:pt idx="4">
                  <c:v>44387</c:v>
                </c:pt>
                <c:pt idx="5">
                  <c:v>44386</c:v>
                </c:pt>
                <c:pt idx="6">
                  <c:v>44385</c:v>
                </c:pt>
                <c:pt idx="7">
                  <c:v>44384</c:v>
                </c:pt>
                <c:pt idx="8">
                  <c:v>44383</c:v>
                </c:pt>
                <c:pt idx="9">
                  <c:v>44382</c:v>
                </c:pt>
                <c:pt idx="10">
                  <c:v>44381</c:v>
                </c:pt>
                <c:pt idx="11">
                  <c:v>44380</c:v>
                </c:pt>
                <c:pt idx="12">
                  <c:v>44379</c:v>
                </c:pt>
                <c:pt idx="13">
                  <c:v>44378</c:v>
                </c:pt>
                <c:pt idx="14">
                  <c:v>44377</c:v>
                </c:pt>
                <c:pt idx="15">
                  <c:v>44376</c:v>
                </c:pt>
                <c:pt idx="16">
                  <c:v>44375</c:v>
                </c:pt>
                <c:pt idx="17">
                  <c:v>44374</c:v>
                </c:pt>
                <c:pt idx="18">
                  <c:v>44373</c:v>
                </c:pt>
                <c:pt idx="19">
                  <c:v>44372</c:v>
                </c:pt>
                <c:pt idx="20">
                  <c:v>44371</c:v>
                </c:pt>
                <c:pt idx="21">
                  <c:v>44370</c:v>
                </c:pt>
                <c:pt idx="22">
                  <c:v>44369</c:v>
                </c:pt>
                <c:pt idx="23">
                  <c:v>44368</c:v>
                </c:pt>
                <c:pt idx="24">
                  <c:v>44367</c:v>
                </c:pt>
                <c:pt idx="25">
                  <c:v>44366</c:v>
                </c:pt>
                <c:pt idx="26">
                  <c:v>44365</c:v>
                </c:pt>
                <c:pt idx="27">
                  <c:v>44364</c:v>
                </c:pt>
                <c:pt idx="28">
                  <c:v>44363</c:v>
                </c:pt>
                <c:pt idx="29">
                  <c:v>44362</c:v>
                </c:pt>
                <c:pt idx="30">
                  <c:v>44361</c:v>
                </c:pt>
                <c:pt idx="31">
                  <c:v>44360</c:v>
                </c:pt>
                <c:pt idx="32">
                  <c:v>44359</c:v>
                </c:pt>
                <c:pt idx="33">
                  <c:v>44358</c:v>
                </c:pt>
                <c:pt idx="34">
                  <c:v>44357</c:v>
                </c:pt>
                <c:pt idx="35">
                  <c:v>44356</c:v>
                </c:pt>
                <c:pt idx="36">
                  <c:v>44355</c:v>
                </c:pt>
                <c:pt idx="37">
                  <c:v>44354</c:v>
                </c:pt>
                <c:pt idx="38">
                  <c:v>44353</c:v>
                </c:pt>
                <c:pt idx="39">
                  <c:v>44352</c:v>
                </c:pt>
                <c:pt idx="40">
                  <c:v>44351</c:v>
                </c:pt>
                <c:pt idx="41">
                  <c:v>44350</c:v>
                </c:pt>
                <c:pt idx="42">
                  <c:v>44349</c:v>
                </c:pt>
                <c:pt idx="43">
                  <c:v>44348</c:v>
                </c:pt>
                <c:pt idx="44">
                  <c:v>44347</c:v>
                </c:pt>
                <c:pt idx="45">
                  <c:v>44346</c:v>
                </c:pt>
                <c:pt idx="46">
                  <c:v>44345</c:v>
                </c:pt>
                <c:pt idx="47">
                  <c:v>44344</c:v>
                </c:pt>
                <c:pt idx="48">
                  <c:v>44343</c:v>
                </c:pt>
                <c:pt idx="49">
                  <c:v>44342</c:v>
                </c:pt>
                <c:pt idx="50">
                  <c:v>44341</c:v>
                </c:pt>
                <c:pt idx="51">
                  <c:v>44340</c:v>
                </c:pt>
                <c:pt idx="52">
                  <c:v>44339</c:v>
                </c:pt>
                <c:pt idx="53">
                  <c:v>44338</c:v>
                </c:pt>
                <c:pt idx="54">
                  <c:v>44337</c:v>
                </c:pt>
                <c:pt idx="55">
                  <c:v>44336</c:v>
                </c:pt>
                <c:pt idx="56">
                  <c:v>44335</c:v>
                </c:pt>
                <c:pt idx="57">
                  <c:v>44334</c:v>
                </c:pt>
                <c:pt idx="58">
                  <c:v>44333</c:v>
                </c:pt>
                <c:pt idx="59">
                  <c:v>44332</c:v>
                </c:pt>
                <c:pt idx="60">
                  <c:v>44331</c:v>
                </c:pt>
                <c:pt idx="61">
                  <c:v>44330</c:v>
                </c:pt>
                <c:pt idx="62">
                  <c:v>44329</c:v>
                </c:pt>
                <c:pt idx="63">
                  <c:v>44328</c:v>
                </c:pt>
                <c:pt idx="64">
                  <c:v>44327</c:v>
                </c:pt>
                <c:pt idx="65">
                  <c:v>44326</c:v>
                </c:pt>
                <c:pt idx="66">
                  <c:v>44325</c:v>
                </c:pt>
                <c:pt idx="67">
                  <c:v>44324</c:v>
                </c:pt>
                <c:pt idx="68">
                  <c:v>44323</c:v>
                </c:pt>
                <c:pt idx="69">
                  <c:v>44322</c:v>
                </c:pt>
                <c:pt idx="70">
                  <c:v>44321</c:v>
                </c:pt>
                <c:pt idx="71">
                  <c:v>44320</c:v>
                </c:pt>
                <c:pt idx="72">
                  <c:v>44319</c:v>
                </c:pt>
                <c:pt idx="73">
                  <c:v>44318</c:v>
                </c:pt>
                <c:pt idx="74">
                  <c:v>44317</c:v>
                </c:pt>
                <c:pt idx="75">
                  <c:v>44316</c:v>
                </c:pt>
                <c:pt idx="76">
                  <c:v>44315</c:v>
                </c:pt>
                <c:pt idx="77">
                  <c:v>44314</c:v>
                </c:pt>
                <c:pt idx="78">
                  <c:v>44313</c:v>
                </c:pt>
                <c:pt idx="79">
                  <c:v>44312</c:v>
                </c:pt>
                <c:pt idx="80">
                  <c:v>44311</c:v>
                </c:pt>
                <c:pt idx="81">
                  <c:v>44310</c:v>
                </c:pt>
                <c:pt idx="82">
                  <c:v>44309</c:v>
                </c:pt>
                <c:pt idx="83">
                  <c:v>44308</c:v>
                </c:pt>
                <c:pt idx="84">
                  <c:v>44307</c:v>
                </c:pt>
                <c:pt idx="85">
                  <c:v>44306</c:v>
                </c:pt>
                <c:pt idx="86">
                  <c:v>44305</c:v>
                </c:pt>
                <c:pt idx="87">
                  <c:v>44304</c:v>
                </c:pt>
                <c:pt idx="88">
                  <c:v>44303</c:v>
                </c:pt>
                <c:pt idx="89">
                  <c:v>44302</c:v>
                </c:pt>
                <c:pt idx="90">
                  <c:v>44301</c:v>
                </c:pt>
                <c:pt idx="91">
                  <c:v>44300</c:v>
                </c:pt>
                <c:pt idx="92">
                  <c:v>44299</c:v>
                </c:pt>
                <c:pt idx="93">
                  <c:v>44298</c:v>
                </c:pt>
                <c:pt idx="94">
                  <c:v>44297</c:v>
                </c:pt>
                <c:pt idx="95">
                  <c:v>44296</c:v>
                </c:pt>
                <c:pt idx="96">
                  <c:v>44295</c:v>
                </c:pt>
                <c:pt idx="97">
                  <c:v>44294</c:v>
                </c:pt>
                <c:pt idx="98">
                  <c:v>44293</c:v>
                </c:pt>
                <c:pt idx="99">
                  <c:v>44292</c:v>
                </c:pt>
                <c:pt idx="100">
                  <c:v>44291</c:v>
                </c:pt>
                <c:pt idx="101">
                  <c:v>44290</c:v>
                </c:pt>
                <c:pt idx="102">
                  <c:v>44289</c:v>
                </c:pt>
                <c:pt idx="103">
                  <c:v>44288</c:v>
                </c:pt>
                <c:pt idx="104">
                  <c:v>44287</c:v>
                </c:pt>
                <c:pt idx="105">
                  <c:v>44286</c:v>
                </c:pt>
                <c:pt idx="106">
                  <c:v>44285</c:v>
                </c:pt>
                <c:pt idx="107">
                  <c:v>44284</c:v>
                </c:pt>
                <c:pt idx="108">
                  <c:v>44283</c:v>
                </c:pt>
                <c:pt idx="109">
                  <c:v>44282</c:v>
                </c:pt>
                <c:pt idx="110">
                  <c:v>44281</c:v>
                </c:pt>
                <c:pt idx="111">
                  <c:v>44280</c:v>
                </c:pt>
                <c:pt idx="112">
                  <c:v>44279</c:v>
                </c:pt>
                <c:pt idx="113">
                  <c:v>44278</c:v>
                </c:pt>
                <c:pt idx="114">
                  <c:v>44277</c:v>
                </c:pt>
                <c:pt idx="115">
                  <c:v>44276</c:v>
                </c:pt>
                <c:pt idx="116">
                  <c:v>44275</c:v>
                </c:pt>
                <c:pt idx="117">
                  <c:v>44274</c:v>
                </c:pt>
                <c:pt idx="118">
                  <c:v>44273</c:v>
                </c:pt>
                <c:pt idx="119">
                  <c:v>44272</c:v>
                </c:pt>
                <c:pt idx="120">
                  <c:v>44271</c:v>
                </c:pt>
                <c:pt idx="121">
                  <c:v>44270</c:v>
                </c:pt>
                <c:pt idx="122">
                  <c:v>44269</c:v>
                </c:pt>
                <c:pt idx="123">
                  <c:v>44268</c:v>
                </c:pt>
                <c:pt idx="124">
                  <c:v>44267</c:v>
                </c:pt>
                <c:pt idx="125">
                  <c:v>44266</c:v>
                </c:pt>
                <c:pt idx="126">
                  <c:v>44265</c:v>
                </c:pt>
                <c:pt idx="127">
                  <c:v>44264</c:v>
                </c:pt>
                <c:pt idx="128">
                  <c:v>44263</c:v>
                </c:pt>
                <c:pt idx="129">
                  <c:v>44262</c:v>
                </c:pt>
                <c:pt idx="130">
                  <c:v>44261</c:v>
                </c:pt>
                <c:pt idx="131">
                  <c:v>44260</c:v>
                </c:pt>
                <c:pt idx="132">
                  <c:v>44259</c:v>
                </c:pt>
                <c:pt idx="133">
                  <c:v>44258</c:v>
                </c:pt>
                <c:pt idx="134">
                  <c:v>44257</c:v>
                </c:pt>
                <c:pt idx="135">
                  <c:v>44256</c:v>
                </c:pt>
                <c:pt idx="136">
                  <c:v>44255</c:v>
                </c:pt>
                <c:pt idx="137">
                  <c:v>44254</c:v>
                </c:pt>
                <c:pt idx="138">
                  <c:v>44253</c:v>
                </c:pt>
                <c:pt idx="139">
                  <c:v>44252</c:v>
                </c:pt>
                <c:pt idx="140">
                  <c:v>44251</c:v>
                </c:pt>
                <c:pt idx="141">
                  <c:v>44250</c:v>
                </c:pt>
                <c:pt idx="142">
                  <c:v>44249</c:v>
                </c:pt>
                <c:pt idx="143">
                  <c:v>44248</c:v>
                </c:pt>
                <c:pt idx="144">
                  <c:v>44247</c:v>
                </c:pt>
                <c:pt idx="145">
                  <c:v>44246</c:v>
                </c:pt>
                <c:pt idx="146">
                  <c:v>44245</c:v>
                </c:pt>
                <c:pt idx="147">
                  <c:v>44244</c:v>
                </c:pt>
                <c:pt idx="148">
                  <c:v>44243</c:v>
                </c:pt>
                <c:pt idx="149">
                  <c:v>44242</c:v>
                </c:pt>
                <c:pt idx="150">
                  <c:v>44241</c:v>
                </c:pt>
                <c:pt idx="151">
                  <c:v>44240</c:v>
                </c:pt>
                <c:pt idx="152">
                  <c:v>44239</c:v>
                </c:pt>
                <c:pt idx="153">
                  <c:v>44238</c:v>
                </c:pt>
                <c:pt idx="154">
                  <c:v>44237</c:v>
                </c:pt>
                <c:pt idx="155">
                  <c:v>44236</c:v>
                </c:pt>
                <c:pt idx="156">
                  <c:v>44235</c:v>
                </c:pt>
                <c:pt idx="157">
                  <c:v>44234</c:v>
                </c:pt>
                <c:pt idx="158">
                  <c:v>44233</c:v>
                </c:pt>
                <c:pt idx="159">
                  <c:v>44232</c:v>
                </c:pt>
                <c:pt idx="160">
                  <c:v>44231</c:v>
                </c:pt>
                <c:pt idx="161">
                  <c:v>44230</c:v>
                </c:pt>
                <c:pt idx="162">
                  <c:v>44229</c:v>
                </c:pt>
                <c:pt idx="163">
                  <c:v>44228</c:v>
                </c:pt>
                <c:pt idx="164">
                  <c:v>44227</c:v>
                </c:pt>
                <c:pt idx="165">
                  <c:v>44226</c:v>
                </c:pt>
                <c:pt idx="166">
                  <c:v>44225</c:v>
                </c:pt>
                <c:pt idx="167">
                  <c:v>44224</c:v>
                </c:pt>
                <c:pt idx="168">
                  <c:v>44223</c:v>
                </c:pt>
                <c:pt idx="169">
                  <c:v>44222</c:v>
                </c:pt>
                <c:pt idx="170">
                  <c:v>44221</c:v>
                </c:pt>
                <c:pt idx="171">
                  <c:v>44220</c:v>
                </c:pt>
                <c:pt idx="172">
                  <c:v>44219</c:v>
                </c:pt>
                <c:pt idx="173">
                  <c:v>44218</c:v>
                </c:pt>
                <c:pt idx="174">
                  <c:v>44217</c:v>
                </c:pt>
                <c:pt idx="175">
                  <c:v>44216</c:v>
                </c:pt>
                <c:pt idx="176">
                  <c:v>44215</c:v>
                </c:pt>
                <c:pt idx="177">
                  <c:v>44214</c:v>
                </c:pt>
                <c:pt idx="178">
                  <c:v>44213</c:v>
                </c:pt>
                <c:pt idx="179">
                  <c:v>44212</c:v>
                </c:pt>
                <c:pt idx="180">
                  <c:v>44211</c:v>
                </c:pt>
                <c:pt idx="181">
                  <c:v>44210</c:v>
                </c:pt>
                <c:pt idx="182">
                  <c:v>44209</c:v>
                </c:pt>
                <c:pt idx="183">
                  <c:v>44208</c:v>
                </c:pt>
                <c:pt idx="184">
                  <c:v>44207</c:v>
                </c:pt>
                <c:pt idx="185">
                  <c:v>44206</c:v>
                </c:pt>
                <c:pt idx="186">
                  <c:v>44205</c:v>
                </c:pt>
                <c:pt idx="187">
                  <c:v>44204</c:v>
                </c:pt>
                <c:pt idx="188">
                  <c:v>44203</c:v>
                </c:pt>
                <c:pt idx="189">
                  <c:v>44202</c:v>
                </c:pt>
                <c:pt idx="190">
                  <c:v>44201</c:v>
                </c:pt>
                <c:pt idx="191">
                  <c:v>44200</c:v>
                </c:pt>
                <c:pt idx="192">
                  <c:v>44199</c:v>
                </c:pt>
                <c:pt idx="193">
                  <c:v>44198</c:v>
                </c:pt>
                <c:pt idx="194">
                  <c:v>44197</c:v>
                </c:pt>
                <c:pt idx="195">
                  <c:v>44196</c:v>
                </c:pt>
                <c:pt idx="196">
                  <c:v>44195</c:v>
                </c:pt>
                <c:pt idx="197">
                  <c:v>44194</c:v>
                </c:pt>
                <c:pt idx="198">
                  <c:v>44193</c:v>
                </c:pt>
                <c:pt idx="199">
                  <c:v>44192</c:v>
                </c:pt>
                <c:pt idx="200">
                  <c:v>44191</c:v>
                </c:pt>
                <c:pt idx="201">
                  <c:v>44190</c:v>
                </c:pt>
                <c:pt idx="202">
                  <c:v>44189</c:v>
                </c:pt>
                <c:pt idx="203">
                  <c:v>44188</c:v>
                </c:pt>
                <c:pt idx="204">
                  <c:v>44187</c:v>
                </c:pt>
                <c:pt idx="205">
                  <c:v>44186</c:v>
                </c:pt>
                <c:pt idx="206">
                  <c:v>44185</c:v>
                </c:pt>
                <c:pt idx="207">
                  <c:v>44184</c:v>
                </c:pt>
                <c:pt idx="208">
                  <c:v>44183</c:v>
                </c:pt>
                <c:pt idx="209">
                  <c:v>44182</c:v>
                </c:pt>
                <c:pt idx="210">
                  <c:v>44181</c:v>
                </c:pt>
                <c:pt idx="211">
                  <c:v>44180</c:v>
                </c:pt>
                <c:pt idx="212">
                  <c:v>44179</c:v>
                </c:pt>
                <c:pt idx="213">
                  <c:v>44178</c:v>
                </c:pt>
                <c:pt idx="214">
                  <c:v>44177</c:v>
                </c:pt>
                <c:pt idx="215">
                  <c:v>44176</c:v>
                </c:pt>
                <c:pt idx="216">
                  <c:v>44175</c:v>
                </c:pt>
                <c:pt idx="217">
                  <c:v>44174</c:v>
                </c:pt>
                <c:pt idx="218">
                  <c:v>44173</c:v>
                </c:pt>
                <c:pt idx="219">
                  <c:v>44172</c:v>
                </c:pt>
                <c:pt idx="220">
                  <c:v>44171</c:v>
                </c:pt>
                <c:pt idx="221">
                  <c:v>44170</c:v>
                </c:pt>
                <c:pt idx="222">
                  <c:v>44169</c:v>
                </c:pt>
                <c:pt idx="223">
                  <c:v>44168</c:v>
                </c:pt>
                <c:pt idx="224">
                  <c:v>44167</c:v>
                </c:pt>
                <c:pt idx="225">
                  <c:v>44166</c:v>
                </c:pt>
                <c:pt idx="226">
                  <c:v>44165</c:v>
                </c:pt>
                <c:pt idx="227">
                  <c:v>44164</c:v>
                </c:pt>
                <c:pt idx="228">
                  <c:v>44163</c:v>
                </c:pt>
                <c:pt idx="229">
                  <c:v>44162</c:v>
                </c:pt>
                <c:pt idx="230">
                  <c:v>44161</c:v>
                </c:pt>
                <c:pt idx="231">
                  <c:v>44160</c:v>
                </c:pt>
                <c:pt idx="232">
                  <c:v>44159</c:v>
                </c:pt>
                <c:pt idx="233">
                  <c:v>44158</c:v>
                </c:pt>
                <c:pt idx="234">
                  <c:v>44157</c:v>
                </c:pt>
                <c:pt idx="235">
                  <c:v>44156</c:v>
                </c:pt>
                <c:pt idx="236">
                  <c:v>44155</c:v>
                </c:pt>
                <c:pt idx="237">
                  <c:v>44154</c:v>
                </c:pt>
                <c:pt idx="238">
                  <c:v>44153</c:v>
                </c:pt>
                <c:pt idx="239">
                  <c:v>44152</c:v>
                </c:pt>
                <c:pt idx="240">
                  <c:v>44151</c:v>
                </c:pt>
                <c:pt idx="241">
                  <c:v>44150</c:v>
                </c:pt>
                <c:pt idx="242">
                  <c:v>44149</c:v>
                </c:pt>
                <c:pt idx="243">
                  <c:v>44148</c:v>
                </c:pt>
                <c:pt idx="244">
                  <c:v>44147</c:v>
                </c:pt>
                <c:pt idx="245">
                  <c:v>44146</c:v>
                </c:pt>
                <c:pt idx="246">
                  <c:v>44145</c:v>
                </c:pt>
                <c:pt idx="247">
                  <c:v>44144</c:v>
                </c:pt>
                <c:pt idx="248">
                  <c:v>44143</c:v>
                </c:pt>
                <c:pt idx="249">
                  <c:v>44142</c:v>
                </c:pt>
                <c:pt idx="250">
                  <c:v>44141</c:v>
                </c:pt>
                <c:pt idx="251">
                  <c:v>44140</c:v>
                </c:pt>
                <c:pt idx="252">
                  <c:v>44139</c:v>
                </c:pt>
                <c:pt idx="253">
                  <c:v>44138</c:v>
                </c:pt>
                <c:pt idx="254">
                  <c:v>44137</c:v>
                </c:pt>
                <c:pt idx="255">
                  <c:v>44136</c:v>
                </c:pt>
                <c:pt idx="256">
                  <c:v>44135</c:v>
                </c:pt>
                <c:pt idx="257">
                  <c:v>44134</c:v>
                </c:pt>
                <c:pt idx="258">
                  <c:v>44133</c:v>
                </c:pt>
                <c:pt idx="259">
                  <c:v>44132</c:v>
                </c:pt>
                <c:pt idx="260">
                  <c:v>44131</c:v>
                </c:pt>
                <c:pt idx="261">
                  <c:v>44130</c:v>
                </c:pt>
                <c:pt idx="262">
                  <c:v>44129</c:v>
                </c:pt>
                <c:pt idx="263">
                  <c:v>44128</c:v>
                </c:pt>
                <c:pt idx="264">
                  <c:v>44127</c:v>
                </c:pt>
                <c:pt idx="265">
                  <c:v>44126</c:v>
                </c:pt>
                <c:pt idx="266">
                  <c:v>44125</c:v>
                </c:pt>
                <c:pt idx="267">
                  <c:v>44124</c:v>
                </c:pt>
                <c:pt idx="268">
                  <c:v>44123</c:v>
                </c:pt>
                <c:pt idx="269">
                  <c:v>44122</c:v>
                </c:pt>
                <c:pt idx="270">
                  <c:v>44121</c:v>
                </c:pt>
                <c:pt idx="271">
                  <c:v>44120</c:v>
                </c:pt>
                <c:pt idx="272">
                  <c:v>44119</c:v>
                </c:pt>
                <c:pt idx="273">
                  <c:v>44118</c:v>
                </c:pt>
                <c:pt idx="274">
                  <c:v>44117</c:v>
                </c:pt>
                <c:pt idx="275">
                  <c:v>44116</c:v>
                </c:pt>
                <c:pt idx="276">
                  <c:v>44115</c:v>
                </c:pt>
                <c:pt idx="277">
                  <c:v>44114</c:v>
                </c:pt>
                <c:pt idx="278">
                  <c:v>44113</c:v>
                </c:pt>
                <c:pt idx="279">
                  <c:v>44112</c:v>
                </c:pt>
                <c:pt idx="280">
                  <c:v>44111</c:v>
                </c:pt>
                <c:pt idx="281">
                  <c:v>44110</c:v>
                </c:pt>
                <c:pt idx="282">
                  <c:v>44109</c:v>
                </c:pt>
                <c:pt idx="283">
                  <c:v>44108</c:v>
                </c:pt>
                <c:pt idx="284">
                  <c:v>44107</c:v>
                </c:pt>
                <c:pt idx="285">
                  <c:v>44106</c:v>
                </c:pt>
                <c:pt idx="286">
                  <c:v>44105</c:v>
                </c:pt>
                <c:pt idx="287">
                  <c:v>44104</c:v>
                </c:pt>
                <c:pt idx="288">
                  <c:v>44103</c:v>
                </c:pt>
                <c:pt idx="289">
                  <c:v>44102</c:v>
                </c:pt>
                <c:pt idx="290">
                  <c:v>44101</c:v>
                </c:pt>
                <c:pt idx="291">
                  <c:v>44100</c:v>
                </c:pt>
                <c:pt idx="292">
                  <c:v>44099</c:v>
                </c:pt>
                <c:pt idx="293">
                  <c:v>44098</c:v>
                </c:pt>
                <c:pt idx="294">
                  <c:v>44097</c:v>
                </c:pt>
                <c:pt idx="295">
                  <c:v>44096</c:v>
                </c:pt>
                <c:pt idx="296">
                  <c:v>44095</c:v>
                </c:pt>
                <c:pt idx="297">
                  <c:v>44094</c:v>
                </c:pt>
                <c:pt idx="298">
                  <c:v>44093</c:v>
                </c:pt>
                <c:pt idx="299">
                  <c:v>44092</c:v>
                </c:pt>
                <c:pt idx="300">
                  <c:v>44091</c:v>
                </c:pt>
                <c:pt idx="301">
                  <c:v>44090</c:v>
                </c:pt>
                <c:pt idx="302">
                  <c:v>44089</c:v>
                </c:pt>
                <c:pt idx="303">
                  <c:v>44088</c:v>
                </c:pt>
                <c:pt idx="304">
                  <c:v>44087</c:v>
                </c:pt>
                <c:pt idx="305">
                  <c:v>44086</c:v>
                </c:pt>
                <c:pt idx="306">
                  <c:v>44085</c:v>
                </c:pt>
                <c:pt idx="307">
                  <c:v>44084</c:v>
                </c:pt>
                <c:pt idx="308">
                  <c:v>44083</c:v>
                </c:pt>
                <c:pt idx="309">
                  <c:v>44082</c:v>
                </c:pt>
                <c:pt idx="310">
                  <c:v>44081</c:v>
                </c:pt>
                <c:pt idx="311">
                  <c:v>44080</c:v>
                </c:pt>
                <c:pt idx="312">
                  <c:v>44079</c:v>
                </c:pt>
                <c:pt idx="313">
                  <c:v>44078</c:v>
                </c:pt>
                <c:pt idx="314">
                  <c:v>44077</c:v>
                </c:pt>
                <c:pt idx="315">
                  <c:v>44076</c:v>
                </c:pt>
                <c:pt idx="316">
                  <c:v>44075</c:v>
                </c:pt>
                <c:pt idx="317">
                  <c:v>44074</c:v>
                </c:pt>
                <c:pt idx="318">
                  <c:v>44073</c:v>
                </c:pt>
                <c:pt idx="319">
                  <c:v>44072</c:v>
                </c:pt>
                <c:pt idx="320">
                  <c:v>44071</c:v>
                </c:pt>
                <c:pt idx="321">
                  <c:v>44070</c:v>
                </c:pt>
                <c:pt idx="322">
                  <c:v>44069</c:v>
                </c:pt>
                <c:pt idx="323">
                  <c:v>44068</c:v>
                </c:pt>
                <c:pt idx="324">
                  <c:v>44067</c:v>
                </c:pt>
                <c:pt idx="325">
                  <c:v>44066</c:v>
                </c:pt>
                <c:pt idx="326">
                  <c:v>44065</c:v>
                </c:pt>
                <c:pt idx="327">
                  <c:v>44064</c:v>
                </c:pt>
                <c:pt idx="328">
                  <c:v>44063</c:v>
                </c:pt>
                <c:pt idx="329">
                  <c:v>44062</c:v>
                </c:pt>
                <c:pt idx="330">
                  <c:v>44061</c:v>
                </c:pt>
                <c:pt idx="331">
                  <c:v>44060</c:v>
                </c:pt>
                <c:pt idx="332">
                  <c:v>44059</c:v>
                </c:pt>
                <c:pt idx="333">
                  <c:v>44058</c:v>
                </c:pt>
                <c:pt idx="334">
                  <c:v>44057</c:v>
                </c:pt>
                <c:pt idx="335">
                  <c:v>44056</c:v>
                </c:pt>
                <c:pt idx="336">
                  <c:v>44055</c:v>
                </c:pt>
                <c:pt idx="337">
                  <c:v>44054</c:v>
                </c:pt>
                <c:pt idx="338">
                  <c:v>44053</c:v>
                </c:pt>
                <c:pt idx="339">
                  <c:v>44052</c:v>
                </c:pt>
                <c:pt idx="340">
                  <c:v>44051</c:v>
                </c:pt>
                <c:pt idx="341">
                  <c:v>44050</c:v>
                </c:pt>
                <c:pt idx="342">
                  <c:v>44049</c:v>
                </c:pt>
                <c:pt idx="343">
                  <c:v>44048</c:v>
                </c:pt>
                <c:pt idx="344">
                  <c:v>44047</c:v>
                </c:pt>
                <c:pt idx="345">
                  <c:v>44046</c:v>
                </c:pt>
                <c:pt idx="346">
                  <c:v>44045</c:v>
                </c:pt>
                <c:pt idx="347">
                  <c:v>44044</c:v>
                </c:pt>
                <c:pt idx="348">
                  <c:v>44043</c:v>
                </c:pt>
                <c:pt idx="349">
                  <c:v>44042</c:v>
                </c:pt>
                <c:pt idx="350">
                  <c:v>44041</c:v>
                </c:pt>
                <c:pt idx="351">
                  <c:v>44040</c:v>
                </c:pt>
                <c:pt idx="352">
                  <c:v>44039</c:v>
                </c:pt>
                <c:pt idx="353">
                  <c:v>44038</c:v>
                </c:pt>
                <c:pt idx="354">
                  <c:v>44037</c:v>
                </c:pt>
                <c:pt idx="355">
                  <c:v>44036</c:v>
                </c:pt>
                <c:pt idx="356">
                  <c:v>44035</c:v>
                </c:pt>
                <c:pt idx="357">
                  <c:v>44034</c:v>
                </c:pt>
                <c:pt idx="358">
                  <c:v>44033</c:v>
                </c:pt>
                <c:pt idx="359">
                  <c:v>44032</c:v>
                </c:pt>
                <c:pt idx="360">
                  <c:v>44031</c:v>
                </c:pt>
                <c:pt idx="361">
                  <c:v>44030</c:v>
                </c:pt>
                <c:pt idx="362">
                  <c:v>44029</c:v>
                </c:pt>
                <c:pt idx="363">
                  <c:v>44028</c:v>
                </c:pt>
                <c:pt idx="364">
                  <c:v>44027</c:v>
                </c:pt>
                <c:pt idx="365">
                  <c:v>44026</c:v>
                </c:pt>
                <c:pt idx="366">
                  <c:v>44025</c:v>
                </c:pt>
                <c:pt idx="367">
                  <c:v>44024</c:v>
                </c:pt>
                <c:pt idx="368">
                  <c:v>44023</c:v>
                </c:pt>
                <c:pt idx="369">
                  <c:v>44022</c:v>
                </c:pt>
                <c:pt idx="370">
                  <c:v>44021</c:v>
                </c:pt>
                <c:pt idx="371">
                  <c:v>44020</c:v>
                </c:pt>
                <c:pt idx="372">
                  <c:v>44019</c:v>
                </c:pt>
                <c:pt idx="373">
                  <c:v>44018</c:v>
                </c:pt>
                <c:pt idx="374">
                  <c:v>44017</c:v>
                </c:pt>
                <c:pt idx="375">
                  <c:v>44016</c:v>
                </c:pt>
                <c:pt idx="376">
                  <c:v>44015</c:v>
                </c:pt>
                <c:pt idx="377">
                  <c:v>44014</c:v>
                </c:pt>
                <c:pt idx="378">
                  <c:v>44013</c:v>
                </c:pt>
                <c:pt idx="379">
                  <c:v>44012</c:v>
                </c:pt>
                <c:pt idx="380">
                  <c:v>44011</c:v>
                </c:pt>
                <c:pt idx="381">
                  <c:v>44010</c:v>
                </c:pt>
                <c:pt idx="382">
                  <c:v>44009</c:v>
                </c:pt>
                <c:pt idx="383">
                  <c:v>44008</c:v>
                </c:pt>
                <c:pt idx="384">
                  <c:v>44007</c:v>
                </c:pt>
                <c:pt idx="385">
                  <c:v>44006</c:v>
                </c:pt>
                <c:pt idx="386">
                  <c:v>44005</c:v>
                </c:pt>
                <c:pt idx="387">
                  <c:v>44004</c:v>
                </c:pt>
                <c:pt idx="388">
                  <c:v>44003</c:v>
                </c:pt>
                <c:pt idx="389">
                  <c:v>44002</c:v>
                </c:pt>
                <c:pt idx="390">
                  <c:v>44001</c:v>
                </c:pt>
                <c:pt idx="391">
                  <c:v>44000</c:v>
                </c:pt>
                <c:pt idx="392">
                  <c:v>43999</c:v>
                </c:pt>
                <c:pt idx="393">
                  <c:v>43998</c:v>
                </c:pt>
                <c:pt idx="394">
                  <c:v>43997</c:v>
                </c:pt>
                <c:pt idx="395">
                  <c:v>43996</c:v>
                </c:pt>
                <c:pt idx="396">
                  <c:v>43995</c:v>
                </c:pt>
                <c:pt idx="397">
                  <c:v>43994</c:v>
                </c:pt>
                <c:pt idx="398">
                  <c:v>43993</c:v>
                </c:pt>
                <c:pt idx="399">
                  <c:v>43992</c:v>
                </c:pt>
                <c:pt idx="400">
                  <c:v>43991</c:v>
                </c:pt>
                <c:pt idx="401">
                  <c:v>43990</c:v>
                </c:pt>
                <c:pt idx="402">
                  <c:v>43989</c:v>
                </c:pt>
                <c:pt idx="403">
                  <c:v>43988</c:v>
                </c:pt>
                <c:pt idx="404">
                  <c:v>43987</c:v>
                </c:pt>
                <c:pt idx="405">
                  <c:v>43986</c:v>
                </c:pt>
                <c:pt idx="406">
                  <c:v>43985</c:v>
                </c:pt>
                <c:pt idx="407">
                  <c:v>43984</c:v>
                </c:pt>
                <c:pt idx="408">
                  <c:v>43983</c:v>
                </c:pt>
                <c:pt idx="409">
                  <c:v>43982</c:v>
                </c:pt>
              </c:numCache>
            </c:numRef>
          </c:cat>
          <c:val>
            <c:numRef>
              <c:f>'Hospital Admissions (UK)'!$AF$7:$AF$511</c:f>
              <c:numCache>
                <c:formatCode>0</c:formatCode>
                <c:ptCount val="505"/>
                <c:pt idx="0">
                  <c:v>41.928721174004195</c:v>
                </c:pt>
                <c:pt idx="1">
                  <c:v>41.928721174004195</c:v>
                </c:pt>
                <c:pt idx="2">
                  <c:v>42.452830188679251</c:v>
                </c:pt>
                <c:pt idx="3">
                  <c:v>38.259958071278831</c:v>
                </c:pt>
                <c:pt idx="4">
                  <c:v>36.687631027253673</c:v>
                </c:pt>
                <c:pt idx="5">
                  <c:v>33.542976939203356</c:v>
                </c:pt>
                <c:pt idx="6">
                  <c:v>35.639412997903563</c:v>
                </c:pt>
                <c:pt idx="7">
                  <c:v>25.157232704402517</c:v>
                </c:pt>
                <c:pt idx="8">
                  <c:v>25.157232704402517</c:v>
                </c:pt>
                <c:pt idx="9">
                  <c:v>23.060796645702307</c:v>
                </c:pt>
                <c:pt idx="10">
                  <c:v>24.109014675052411</c:v>
                </c:pt>
                <c:pt idx="11">
                  <c:v>22.536687631027256</c:v>
                </c:pt>
                <c:pt idx="12">
                  <c:v>22.012578616352201</c:v>
                </c:pt>
                <c:pt idx="13">
                  <c:v>17.819706498951781</c:v>
                </c:pt>
                <c:pt idx="14">
                  <c:v>16.247379454926627</c:v>
                </c:pt>
                <c:pt idx="15">
                  <c:v>15.19916142557652</c:v>
                </c:pt>
                <c:pt idx="16">
                  <c:v>14.150943396226415</c:v>
                </c:pt>
                <c:pt idx="17">
                  <c:v>12.578616352201259</c:v>
                </c:pt>
                <c:pt idx="18">
                  <c:v>12.054507337526205</c:v>
                </c:pt>
                <c:pt idx="19">
                  <c:v>10.482180293501049</c:v>
                </c:pt>
                <c:pt idx="20">
                  <c:v>11.0062893081761</c:v>
                </c:pt>
                <c:pt idx="21">
                  <c:v>12.054507337526205</c:v>
                </c:pt>
                <c:pt idx="22">
                  <c:v>10.482180293501049</c:v>
                </c:pt>
                <c:pt idx="23">
                  <c:v>9.433962264150944</c:v>
                </c:pt>
                <c:pt idx="24">
                  <c:v>8.3857442348008391</c:v>
                </c:pt>
                <c:pt idx="25">
                  <c:v>8.3857442348008391</c:v>
                </c:pt>
                <c:pt idx="26">
                  <c:v>8.9098532494758906</c:v>
                </c:pt>
                <c:pt idx="27">
                  <c:v>9.433962264150944</c:v>
                </c:pt>
                <c:pt idx="28">
                  <c:v>9.433962264150944</c:v>
                </c:pt>
                <c:pt idx="29">
                  <c:v>8.9098532494758906</c:v>
                </c:pt>
                <c:pt idx="30">
                  <c:v>8.3857442348008391</c:v>
                </c:pt>
                <c:pt idx="31">
                  <c:v>8.3857442348008391</c:v>
                </c:pt>
                <c:pt idx="32">
                  <c:v>9.433962264150944</c:v>
                </c:pt>
                <c:pt idx="33">
                  <c:v>10.482180293501049</c:v>
                </c:pt>
                <c:pt idx="34">
                  <c:v>11.0062893081761</c:v>
                </c:pt>
                <c:pt idx="35">
                  <c:v>11.530398322851154</c:v>
                </c:pt>
                <c:pt idx="36">
                  <c:v>12.578616352201259</c:v>
                </c:pt>
                <c:pt idx="37">
                  <c:v>12.054507337526205</c:v>
                </c:pt>
                <c:pt idx="38">
                  <c:v>10.482180293501049</c:v>
                </c:pt>
                <c:pt idx="39">
                  <c:v>10.482180293501049</c:v>
                </c:pt>
                <c:pt idx="40">
                  <c:v>9.9580712788259955</c:v>
                </c:pt>
                <c:pt idx="41">
                  <c:v>11.530398322851154</c:v>
                </c:pt>
                <c:pt idx="42">
                  <c:v>11.0062893081761</c:v>
                </c:pt>
                <c:pt idx="43">
                  <c:v>13.10272536687631</c:v>
                </c:pt>
                <c:pt idx="44">
                  <c:v>12.578616352201259</c:v>
                </c:pt>
                <c:pt idx="45">
                  <c:v>14.675052410901468</c:v>
                </c:pt>
                <c:pt idx="46">
                  <c:v>15.723270440251573</c:v>
                </c:pt>
                <c:pt idx="47">
                  <c:v>15.19916142557652</c:v>
                </c:pt>
                <c:pt idx="48">
                  <c:v>14.675052410901468</c:v>
                </c:pt>
                <c:pt idx="49">
                  <c:v>15.723270440251573</c:v>
                </c:pt>
                <c:pt idx="50">
                  <c:v>16.247379454926627</c:v>
                </c:pt>
                <c:pt idx="51">
                  <c:v>17.29559748427673</c:v>
                </c:pt>
                <c:pt idx="52">
                  <c:v>18.343815513626836</c:v>
                </c:pt>
                <c:pt idx="53">
                  <c:v>18.867924528301888</c:v>
                </c:pt>
                <c:pt idx="54">
                  <c:v>17.819706498951781</c:v>
                </c:pt>
                <c:pt idx="55">
                  <c:v>18.867924528301888</c:v>
                </c:pt>
                <c:pt idx="56">
                  <c:v>20.964360587002098</c:v>
                </c:pt>
                <c:pt idx="57">
                  <c:v>20.440251572327046</c:v>
                </c:pt>
                <c:pt idx="58">
                  <c:v>20.964360587002098</c:v>
                </c:pt>
                <c:pt idx="59">
                  <c:v>20.440251572327046</c:v>
                </c:pt>
                <c:pt idx="60">
                  <c:v>22.536687631027256</c:v>
                </c:pt>
                <c:pt idx="61">
                  <c:v>23.060796645702307</c:v>
                </c:pt>
                <c:pt idx="62">
                  <c:v>24.633123689727466</c:v>
                </c:pt>
                <c:pt idx="63">
                  <c:v>27.253668763102727</c:v>
                </c:pt>
                <c:pt idx="64">
                  <c:v>29.874213836477988</c:v>
                </c:pt>
                <c:pt idx="65">
                  <c:v>32.494758909853253</c:v>
                </c:pt>
                <c:pt idx="66">
                  <c:v>34.067085953878411</c:v>
                </c:pt>
                <c:pt idx="67">
                  <c:v>31.970649895178198</c:v>
                </c:pt>
                <c:pt idx="68">
                  <c:v>30.922431865828095</c:v>
                </c:pt>
                <c:pt idx="69">
                  <c:v>35.115303983228515</c:v>
                </c:pt>
                <c:pt idx="70">
                  <c:v>37.735849056603776</c:v>
                </c:pt>
                <c:pt idx="71">
                  <c:v>39.832285115303982</c:v>
                </c:pt>
                <c:pt idx="72">
                  <c:v>40.880503144654092</c:v>
                </c:pt>
                <c:pt idx="73">
                  <c:v>38.259958071278831</c:v>
                </c:pt>
                <c:pt idx="74">
                  <c:v>39.832285115303982</c:v>
                </c:pt>
                <c:pt idx="75">
                  <c:v>39.308176100628934</c:v>
                </c:pt>
                <c:pt idx="76">
                  <c:v>37.735849056603776</c:v>
                </c:pt>
                <c:pt idx="77">
                  <c:v>40.880503144654092</c:v>
                </c:pt>
                <c:pt idx="78">
                  <c:v>40.880503144654092</c:v>
                </c:pt>
                <c:pt idx="79">
                  <c:v>39.832285115303982</c:v>
                </c:pt>
                <c:pt idx="80">
                  <c:v>40.880503144654092</c:v>
                </c:pt>
                <c:pt idx="81">
                  <c:v>38.784067085953879</c:v>
                </c:pt>
                <c:pt idx="82">
                  <c:v>38.784067085953879</c:v>
                </c:pt>
                <c:pt idx="83">
                  <c:v>38.259958071278831</c:v>
                </c:pt>
                <c:pt idx="84">
                  <c:v>39.308176100628934</c:v>
                </c:pt>
                <c:pt idx="85">
                  <c:v>36.163522012578618</c:v>
                </c:pt>
                <c:pt idx="86">
                  <c:v>38.259958071278831</c:v>
                </c:pt>
                <c:pt idx="87">
                  <c:v>40.880503144654092</c:v>
                </c:pt>
                <c:pt idx="88">
                  <c:v>41.40461215932914</c:v>
                </c:pt>
                <c:pt idx="89">
                  <c:v>41.928721174004195</c:v>
                </c:pt>
                <c:pt idx="90">
                  <c:v>40.356394129979037</c:v>
                </c:pt>
                <c:pt idx="91">
                  <c:v>41.40461215932914</c:v>
                </c:pt>
                <c:pt idx="92">
                  <c:v>44.025157232704402</c:v>
                </c:pt>
                <c:pt idx="93">
                  <c:v>45.59748427672956</c:v>
                </c:pt>
                <c:pt idx="94">
                  <c:v>49.790356394129979</c:v>
                </c:pt>
                <c:pt idx="95">
                  <c:v>50.838574423480082</c:v>
                </c:pt>
                <c:pt idx="96">
                  <c:v>49.790356394129979</c:v>
                </c:pt>
                <c:pt idx="97">
                  <c:v>56.60377358490566</c:v>
                </c:pt>
                <c:pt idx="98">
                  <c:v>60.272536687631032</c:v>
                </c:pt>
                <c:pt idx="99">
                  <c:v>60.272536687631032</c:v>
                </c:pt>
                <c:pt idx="100">
                  <c:v>60.272536687631032</c:v>
                </c:pt>
                <c:pt idx="101">
                  <c:v>63.417190775681341</c:v>
                </c:pt>
                <c:pt idx="102">
                  <c:v>63.941299790356396</c:v>
                </c:pt>
                <c:pt idx="103">
                  <c:v>66.561844863731665</c:v>
                </c:pt>
                <c:pt idx="104">
                  <c:v>69.182389937106919</c:v>
                </c:pt>
                <c:pt idx="105">
                  <c:v>68.134171907756823</c:v>
                </c:pt>
                <c:pt idx="106">
                  <c:v>71.278825995807125</c:v>
                </c:pt>
                <c:pt idx="107">
                  <c:v>79.140461215932916</c:v>
                </c:pt>
                <c:pt idx="108">
                  <c:v>83.857442348008391</c:v>
                </c:pt>
                <c:pt idx="109">
                  <c:v>81.761006289308185</c:v>
                </c:pt>
                <c:pt idx="110">
                  <c:v>81.236897274633122</c:v>
                </c:pt>
                <c:pt idx="111">
                  <c:v>87.002096436058707</c:v>
                </c:pt>
                <c:pt idx="112">
                  <c:v>94.863731656184484</c:v>
                </c:pt>
                <c:pt idx="113">
                  <c:v>95.387840670859546</c:v>
                </c:pt>
                <c:pt idx="114">
                  <c:v>95.911949685534594</c:v>
                </c:pt>
                <c:pt idx="115">
                  <c:v>103.24947589098532</c:v>
                </c:pt>
                <c:pt idx="116">
                  <c:v>102.72536687631028</c:v>
                </c:pt>
                <c:pt idx="117">
                  <c:v>103.24947589098532</c:v>
                </c:pt>
                <c:pt idx="118">
                  <c:v>106.39412997903564</c:v>
                </c:pt>
                <c:pt idx="119">
                  <c:v>109.53878406708596</c:v>
                </c:pt>
                <c:pt idx="120">
                  <c:v>106.39412997903564</c:v>
                </c:pt>
                <c:pt idx="121">
                  <c:v>109.01467505241091</c:v>
                </c:pt>
                <c:pt idx="122">
                  <c:v>113.20754716981132</c:v>
                </c:pt>
                <c:pt idx="123">
                  <c:v>114.77987421383648</c:v>
                </c:pt>
                <c:pt idx="124">
                  <c:v>112.15932914046122</c:v>
                </c:pt>
                <c:pt idx="125">
                  <c:v>115.30398322851154</c:v>
                </c:pt>
                <c:pt idx="126">
                  <c:v>115.82809224318659</c:v>
                </c:pt>
                <c:pt idx="127">
                  <c:v>127.88259958071279</c:v>
                </c:pt>
                <c:pt idx="128">
                  <c:v>136.79245283018869</c:v>
                </c:pt>
                <c:pt idx="129">
                  <c:v>136.79245283018869</c:v>
                </c:pt>
                <c:pt idx="130">
                  <c:v>135.22012578616352</c:v>
                </c:pt>
                <c:pt idx="131">
                  <c:v>135.74423480083857</c:v>
                </c:pt>
                <c:pt idx="132">
                  <c:v>145.17819706498952</c:v>
                </c:pt>
                <c:pt idx="133">
                  <c:v>150.9433962264151</c:v>
                </c:pt>
                <c:pt idx="134">
                  <c:v>162.47379454926624</c:v>
                </c:pt>
                <c:pt idx="135">
                  <c:v>175.05241090146751</c:v>
                </c:pt>
                <c:pt idx="136">
                  <c:v>179.24528301886792</c:v>
                </c:pt>
                <c:pt idx="137">
                  <c:v>181.34171907756814</c:v>
                </c:pt>
                <c:pt idx="138">
                  <c:v>182.91404612159329</c:v>
                </c:pt>
                <c:pt idx="139">
                  <c:v>197.06498951781973</c:v>
                </c:pt>
                <c:pt idx="140">
                  <c:v>204.40251572327045</c:v>
                </c:pt>
                <c:pt idx="141">
                  <c:v>215.9329140461216</c:v>
                </c:pt>
                <c:pt idx="142">
                  <c:v>224.31865828092245</c:v>
                </c:pt>
                <c:pt idx="143">
                  <c:v>233.7526205450734</c:v>
                </c:pt>
                <c:pt idx="144">
                  <c:v>235.84905660377359</c:v>
                </c:pt>
                <c:pt idx="145">
                  <c:v>235.32494758909854</c:v>
                </c:pt>
                <c:pt idx="146">
                  <c:v>242.66247379454927</c:v>
                </c:pt>
                <c:pt idx="147">
                  <c:v>248.9517819706499</c:v>
                </c:pt>
                <c:pt idx="148">
                  <c:v>258.38574423480082</c:v>
                </c:pt>
                <c:pt idx="149">
                  <c:v>274.63312368972748</c:v>
                </c:pt>
                <c:pt idx="150">
                  <c:v>277.77777777777777</c:v>
                </c:pt>
                <c:pt idx="151">
                  <c:v>275.15723270440253</c:v>
                </c:pt>
                <c:pt idx="152">
                  <c:v>275.68134171907758</c:v>
                </c:pt>
                <c:pt idx="153">
                  <c:v>292.45283018867929</c:v>
                </c:pt>
                <c:pt idx="154">
                  <c:v>305.55555555555554</c:v>
                </c:pt>
                <c:pt idx="155">
                  <c:v>320.75471698113211</c:v>
                </c:pt>
                <c:pt idx="156">
                  <c:v>334.90566037735852</c:v>
                </c:pt>
                <c:pt idx="157">
                  <c:v>354.29769392033546</c:v>
                </c:pt>
                <c:pt idx="158">
                  <c:v>353.24947589098537</c:v>
                </c:pt>
                <c:pt idx="159">
                  <c:v>356.9182389937107</c:v>
                </c:pt>
                <c:pt idx="160">
                  <c:v>379.45492662473794</c:v>
                </c:pt>
                <c:pt idx="161">
                  <c:v>402.51572327044028</c:v>
                </c:pt>
                <c:pt idx="162">
                  <c:v>418.23899371069183</c:v>
                </c:pt>
                <c:pt idx="163">
                  <c:v>432.91404612159329</c:v>
                </c:pt>
                <c:pt idx="164">
                  <c:v>448.6373165618449</c:v>
                </c:pt>
                <c:pt idx="165">
                  <c:v>444.96855345911951</c:v>
                </c:pt>
                <c:pt idx="166">
                  <c:v>442.34800838574427</c:v>
                </c:pt>
                <c:pt idx="167">
                  <c:v>456.49895178197067</c:v>
                </c:pt>
                <c:pt idx="168">
                  <c:v>474.84276729559753</c:v>
                </c:pt>
                <c:pt idx="169">
                  <c:v>495.28301886792457</c:v>
                </c:pt>
                <c:pt idx="170">
                  <c:v>508.38574423480088</c:v>
                </c:pt>
                <c:pt idx="171">
                  <c:v>522.53668763102723</c:v>
                </c:pt>
                <c:pt idx="172">
                  <c:v>510.48218029350107</c:v>
                </c:pt>
                <c:pt idx="173">
                  <c:v>507.86163522012583</c:v>
                </c:pt>
                <c:pt idx="174">
                  <c:v>517.81970649895186</c:v>
                </c:pt>
                <c:pt idx="175">
                  <c:v>515.19916142557656</c:v>
                </c:pt>
                <c:pt idx="176">
                  <c:v>525.15723270440253</c:v>
                </c:pt>
                <c:pt idx="177">
                  <c:v>538.78406708595389</c:v>
                </c:pt>
                <c:pt idx="178">
                  <c:v>548.21802935010487</c:v>
                </c:pt>
                <c:pt idx="179">
                  <c:v>544.54926624737948</c:v>
                </c:pt>
                <c:pt idx="180">
                  <c:v>533.01886792452831</c:v>
                </c:pt>
                <c:pt idx="181">
                  <c:v>547.69392033542977</c:v>
                </c:pt>
                <c:pt idx="182">
                  <c:v>552.93501048218036</c:v>
                </c:pt>
                <c:pt idx="183">
                  <c:v>551.88679245283026</c:v>
                </c:pt>
                <c:pt idx="184">
                  <c:v>548.74213836477986</c:v>
                </c:pt>
                <c:pt idx="185">
                  <c:v>551.36268343815516</c:v>
                </c:pt>
                <c:pt idx="186">
                  <c:v>523.58490566037733</c:v>
                </c:pt>
                <c:pt idx="187">
                  <c:v>506.28930817610063</c:v>
                </c:pt>
                <c:pt idx="188">
                  <c:v>487.42138364779879</c:v>
                </c:pt>
                <c:pt idx="189">
                  <c:v>482.7044025157233</c:v>
                </c:pt>
                <c:pt idx="190">
                  <c:v>475.89098532494762</c:v>
                </c:pt>
                <c:pt idx="191">
                  <c:v>472.22222222222223</c:v>
                </c:pt>
                <c:pt idx="192">
                  <c:v>468.02935010482184</c:v>
                </c:pt>
                <c:pt idx="193">
                  <c:v>448.11320754716985</c:v>
                </c:pt>
                <c:pt idx="194">
                  <c:v>433.96226415094344</c:v>
                </c:pt>
                <c:pt idx="195">
                  <c:v>417.19077568134173</c:v>
                </c:pt>
                <c:pt idx="196">
                  <c:v>421.38364779874217</c:v>
                </c:pt>
                <c:pt idx="197">
                  <c:v>407.75681341719081</c:v>
                </c:pt>
                <c:pt idx="198">
                  <c:v>387.84067085953882</c:v>
                </c:pt>
                <c:pt idx="199">
                  <c:v>373.16561844863736</c:v>
                </c:pt>
                <c:pt idx="200">
                  <c:v>355.87002096436061</c:v>
                </c:pt>
                <c:pt idx="201">
                  <c:v>339.0985324947589</c:v>
                </c:pt>
                <c:pt idx="202">
                  <c:v>330.18867924528303</c:v>
                </c:pt>
                <c:pt idx="203">
                  <c:v>337.00209643605871</c:v>
                </c:pt>
                <c:pt idx="204">
                  <c:v>342.24318658280924</c:v>
                </c:pt>
                <c:pt idx="205">
                  <c:v>347.48427672955978</c:v>
                </c:pt>
                <c:pt idx="206">
                  <c:v>344.86373165618448</c:v>
                </c:pt>
                <c:pt idx="207">
                  <c:v>336.47798742138366</c:v>
                </c:pt>
                <c:pt idx="208">
                  <c:v>332.28511530398322</c:v>
                </c:pt>
                <c:pt idx="209">
                  <c:v>337.52620545073376</c:v>
                </c:pt>
                <c:pt idx="210">
                  <c:v>346.96016771488473</c:v>
                </c:pt>
                <c:pt idx="211">
                  <c:v>348.00838574423483</c:v>
                </c:pt>
                <c:pt idx="212">
                  <c:v>341.7190775681342</c:v>
                </c:pt>
                <c:pt idx="213">
                  <c:v>334.38155136268347</c:v>
                </c:pt>
                <c:pt idx="214">
                  <c:v>323.89937106918239</c:v>
                </c:pt>
                <c:pt idx="215">
                  <c:v>314.46540880503147</c:v>
                </c:pt>
                <c:pt idx="216">
                  <c:v>322.32704402515725</c:v>
                </c:pt>
                <c:pt idx="217">
                  <c:v>320.75471698113211</c:v>
                </c:pt>
                <c:pt idx="218">
                  <c:v>332.28511530398322</c:v>
                </c:pt>
                <c:pt idx="219">
                  <c:v>323.37526205450735</c:v>
                </c:pt>
                <c:pt idx="220">
                  <c:v>325.47169811320754</c:v>
                </c:pt>
                <c:pt idx="221">
                  <c:v>318.65828092243186</c:v>
                </c:pt>
                <c:pt idx="222">
                  <c:v>314.46540880503147</c:v>
                </c:pt>
                <c:pt idx="223">
                  <c:v>310.79664570230608</c:v>
                </c:pt>
                <c:pt idx="224">
                  <c:v>310.79664570230608</c:v>
                </c:pt>
                <c:pt idx="225">
                  <c:v>320.75471698113211</c:v>
                </c:pt>
                <c:pt idx="226">
                  <c:v>322.8511530398323</c:v>
                </c:pt>
                <c:pt idx="227">
                  <c:v>323.37526205450735</c:v>
                </c:pt>
                <c:pt idx="228">
                  <c:v>312.89308176100633</c:v>
                </c:pt>
                <c:pt idx="229">
                  <c:v>308.70020964360589</c:v>
                </c:pt>
                <c:pt idx="230">
                  <c:v>311.84486373165618</c:v>
                </c:pt>
                <c:pt idx="231">
                  <c:v>318.65828092243186</c:v>
                </c:pt>
                <c:pt idx="232">
                  <c:v>318.13417190775681</c:v>
                </c:pt>
                <c:pt idx="233">
                  <c:v>319.70649895178201</c:v>
                </c:pt>
                <c:pt idx="234">
                  <c:v>332.80922431865832</c:v>
                </c:pt>
                <c:pt idx="235">
                  <c:v>328.09224318658283</c:v>
                </c:pt>
                <c:pt idx="236">
                  <c:v>321.8029350104822</c:v>
                </c:pt>
                <c:pt idx="237">
                  <c:v>329.14046121593293</c:v>
                </c:pt>
                <c:pt idx="238">
                  <c:v>332.28511530398322</c:v>
                </c:pt>
                <c:pt idx="239">
                  <c:v>332.80922431865832</c:v>
                </c:pt>
                <c:pt idx="240">
                  <c:v>338.57442348008385</c:v>
                </c:pt>
                <c:pt idx="241">
                  <c:v>331.76100628930817</c:v>
                </c:pt>
                <c:pt idx="242">
                  <c:v>325.99580712788259</c:v>
                </c:pt>
                <c:pt idx="243">
                  <c:v>324.94758909853249</c:v>
                </c:pt>
                <c:pt idx="244">
                  <c:v>334.90566037735852</c:v>
                </c:pt>
                <c:pt idx="245">
                  <c:v>339.0985324947589</c:v>
                </c:pt>
                <c:pt idx="246">
                  <c:v>339.622641509434</c:v>
                </c:pt>
                <c:pt idx="247">
                  <c:v>327.56813417190779</c:v>
                </c:pt>
                <c:pt idx="248">
                  <c:v>329.66457023060798</c:v>
                </c:pt>
                <c:pt idx="249">
                  <c:v>315.51362683438157</c:v>
                </c:pt>
                <c:pt idx="250">
                  <c:v>311.84486373165618</c:v>
                </c:pt>
                <c:pt idx="251">
                  <c:v>316.56184486373166</c:v>
                </c:pt>
                <c:pt idx="252">
                  <c:v>319.1823899371069</c:v>
                </c:pt>
                <c:pt idx="253">
                  <c:v>321.8029350104822</c:v>
                </c:pt>
                <c:pt idx="254">
                  <c:v>318.13417190775681</c:v>
                </c:pt>
                <c:pt idx="255">
                  <c:v>311.84486373165618</c:v>
                </c:pt>
                <c:pt idx="256">
                  <c:v>303.9832285115304</c:v>
                </c:pt>
                <c:pt idx="257">
                  <c:v>293.50104821802938</c:v>
                </c:pt>
                <c:pt idx="258">
                  <c:v>296.12159329140462</c:v>
                </c:pt>
                <c:pt idx="259">
                  <c:v>289.30817610062894</c:v>
                </c:pt>
                <c:pt idx="260">
                  <c:v>292.45283018867929</c:v>
                </c:pt>
                <c:pt idx="261">
                  <c:v>286.16352201257865</c:v>
                </c:pt>
                <c:pt idx="262">
                  <c:v>286.16352201257865</c:v>
                </c:pt>
                <c:pt idx="263">
                  <c:v>275.68134171907758</c:v>
                </c:pt>
                <c:pt idx="264">
                  <c:v>261.00628930817612</c:v>
                </c:pt>
                <c:pt idx="265">
                  <c:v>252.62054507337527</c:v>
                </c:pt>
                <c:pt idx="266">
                  <c:v>243.18658280922432</c:v>
                </c:pt>
                <c:pt idx="267">
                  <c:v>243.18658280922432</c:v>
                </c:pt>
                <c:pt idx="268">
                  <c:v>232.70440251572327</c:v>
                </c:pt>
                <c:pt idx="269">
                  <c:v>226.93920335429772</c:v>
                </c:pt>
                <c:pt idx="270">
                  <c:v>213.31236897274633</c:v>
                </c:pt>
                <c:pt idx="271">
                  <c:v>195.49266247379455</c:v>
                </c:pt>
                <c:pt idx="272">
                  <c:v>182.91404612159329</c:v>
                </c:pt>
                <c:pt idx="273">
                  <c:v>173.48008385744237</c:v>
                </c:pt>
                <c:pt idx="274">
                  <c:v>165.61844863731656</c:v>
                </c:pt>
                <c:pt idx="275">
                  <c:v>155.66037735849056</c:v>
                </c:pt>
                <c:pt idx="276">
                  <c:v>151.9916142557652</c:v>
                </c:pt>
                <c:pt idx="277">
                  <c:v>138.88888888888889</c:v>
                </c:pt>
                <c:pt idx="278">
                  <c:v>127.88259958071279</c:v>
                </c:pt>
                <c:pt idx="279">
                  <c:v>128.40670859538784</c:v>
                </c:pt>
                <c:pt idx="280">
                  <c:v>121.06918238993711</c:v>
                </c:pt>
                <c:pt idx="281">
                  <c:v>113.20754716981132</c:v>
                </c:pt>
                <c:pt idx="282">
                  <c:v>103.77358490566039</c:v>
                </c:pt>
                <c:pt idx="283">
                  <c:v>94.863731656184484</c:v>
                </c:pt>
                <c:pt idx="284">
                  <c:v>87.002096436058707</c:v>
                </c:pt>
                <c:pt idx="285">
                  <c:v>78.616352201257868</c:v>
                </c:pt>
                <c:pt idx="286">
                  <c:v>81.236897274633122</c:v>
                </c:pt>
                <c:pt idx="287">
                  <c:v>76.519916142557662</c:v>
                </c:pt>
                <c:pt idx="288">
                  <c:v>72.327044025157235</c:v>
                </c:pt>
                <c:pt idx="289">
                  <c:v>70.230607966457029</c:v>
                </c:pt>
                <c:pt idx="290">
                  <c:v>61.84486373165619</c:v>
                </c:pt>
                <c:pt idx="291">
                  <c:v>57.127882599580715</c:v>
                </c:pt>
                <c:pt idx="292">
                  <c:v>52.410901467505241</c:v>
                </c:pt>
                <c:pt idx="293">
                  <c:v>52.410901467505241</c:v>
                </c:pt>
                <c:pt idx="294">
                  <c:v>50.838574423480082</c:v>
                </c:pt>
                <c:pt idx="295">
                  <c:v>48.218029350104821</c:v>
                </c:pt>
                <c:pt idx="296">
                  <c:v>45.59748427672956</c:v>
                </c:pt>
                <c:pt idx="297">
                  <c:v>41.40461215932914</c:v>
                </c:pt>
                <c:pt idx="298">
                  <c:v>38.259958071278831</c:v>
                </c:pt>
                <c:pt idx="299">
                  <c:v>37.735849056603776</c:v>
                </c:pt>
                <c:pt idx="300">
                  <c:v>37.211740041928721</c:v>
                </c:pt>
                <c:pt idx="301">
                  <c:v>37.735849056603776</c:v>
                </c:pt>
                <c:pt idx="302">
                  <c:v>38.784067085953879</c:v>
                </c:pt>
                <c:pt idx="303">
                  <c:v>38.784067085953879</c:v>
                </c:pt>
                <c:pt idx="304">
                  <c:v>37.211740041928721</c:v>
                </c:pt>
                <c:pt idx="305">
                  <c:v>34.067085953878411</c:v>
                </c:pt>
                <c:pt idx="306">
                  <c:v>31.970649895178198</c:v>
                </c:pt>
                <c:pt idx="307">
                  <c:v>30.39832285115304</c:v>
                </c:pt>
                <c:pt idx="308">
                  <c:v>29.350104821802937</c:v>
                </c:pt>
                <c:pt idx="309">
                  <c:v>29.874213836477988</c:v>
                </c:pt>
                <c:pt idx="310">
                  <c:v>27.777777777777779</c:v>
                </c:pt>
                <c:pt idx="311">
                  <c:v>28.30188679245283</c:v>
                </c:pt>
                <c:pt idx="312">
                  <c:v>26.729559748427675</c:v>
                </c:pt>
                <c:pt idx="313">
                  <c:v>26.729559748427675</c:v>
                </c:pt>
                <c:pt idx="314">
                  <c:v>27.253668763102727</c:v>
                </c:pt>
                <c:pt idx="315">
                  <c:v>27.253668763102727</c:v>
                </c:pt>
                <c:pt idx="316">
                  <c:v>30.39832285115304</c:v>
                </c:pt>
                <c:pt idx="317">
                  <c:v>30.922431865828095</c:v>
                </c:pt>
                <c:pt idx="318">
                  <c:v>28.30188679245283</c:v>
                </c:pt>
                <c:pt idx="319">
                  <c:v>28.825995807127885</c:v>
                </c:pt>
                <c:pt idx="320">
                  <c:v>27.777777777777779</c:v>
                </c:pt>
                <c:pt idx="321">
                  <c:v>26.20545073375262</c:v>
                </c:pt>
                <c:pt idx="322">
                  <c:v>24.633123689727466</c:v>
                </c:pt>
                <c:pt idx="323">
                  <c:v>27.777777777777779</c:v>
                </c:pt>
                <c:pt idx="324">
                  <c:v>29.350104821802937</c:v>
                </c:pt>
                <c:pt idx="325">
                  <c:v>27.253668763102727</c:v>
                </c:pt>
                <c:pt idx="326">
                  <c:v>26.729559748427675</c:v>
                </c:pt>
                <c:pt idx="327">
                  <c:v>27.253668763102727</c:v>
                </c:pt>
                <c:pt idx="328">
                  <c:v>26.729559748427675</c:v>
                </c:pt>
                <c:pt idx="329">
                  <c:v>24.109014675052411</c:v>
                </c:pt>
                <c:pt idx="330">
                  <c:v>21.488469601677149</c:v>
                </c:pt>
                <c:pt idx="331">
                  <c:v>19.392033542976939</c:v>
                </c:pt>
                <c:pt idx="332">
                  <c:v>16.247379454926627</c:v>
                </c:pt>
                <c:pt idx="333">
                  <c:v>16.247379454926627</c:v>
                </c:pt>
                <c:pt idx="334">
                  <c:v>15.723270440251573</c:v>
                </c:pt>
                <c:pt idx="335">
                  <c:v>15.723270440251573</c:v>
                </c:pt>
                <c:pt idx="336">
                  <c:v>14.675052410901468</c:v>
                </c:pt>
                <c:pt idx="337">
                  <c:v>15.19916142557652</c:v>
                </c:pt>
                <c:pt idx="338">
                  <c:v>14.675052410901468</c:v>
                </c:pt>
                <c:pt idx="339">
                  <c:v>15.19916142557652</c:v>
                </c:pt>
                <c:pt idx="340">
                  <c:v>14.675052410901468</c:v>
                </c:pt>
                <c:pt idx="341">
                  <c:v>13.10272536687631</c:v>
                </c:pt>
                <c:pt idx="342">
                  <c:v>13.626834381551364</c:v>
                </c:pt>
                <c:pt idx="343">
                  <c:v>12.054507337526205</c:v>
                </c:pt>
                <c:pt idx="344">
                  <c:v>12.578616352201259</c:v>
                </c:pt>
                <c:pt idx="345">
                  <c:v>13.10272536687631</c:v>
                </c:pt>
                <c:pt idx="346">
                  <c:v>13.626834381551364</c:v>
                </c:pt>
                <c:pt idx="347">
                  <c:v>14.150943396226415</c:v>
                </c:pt>
                <c:pt idx="348">
                  <c:v>13.10272536687631</c:v>
                </c:pt>
                <c:pt idx="349">
                  <c:v>12.578616352201259</c:v>
                </c:pt>
                <c:pt idx="350">
                  <c:v>13.626834381551364</c:v>
                </c:pt>
                <c:pt idx="351">
                  <c:v>13.10272536687631</c:v>
                </c:pt>
                <c:pt idx="352">
                  <c:v>13.10272536687631</c:v>
                </c:pt>
                <c:pt idx="353">
                  <c:v>12.578616352201259</c:v>
                </c:pt>
                <c:pt idx="354">
                  <c:v>13.10272536687631</c:v>
                </c:pt>
                <c:pt idx="355">
                  <c:v>13.10272536687631</c:v>
                </c:pt>
                <c:pt idx="356">
                  <c:v>12.578616352201259</c:v>
                </c:pt>
                <c:pt idx="357">
                  <c:v>12.578616352201259</c:v>
                </c:pt>
                <c:pt idx="358">
                  <c:v>13.10272536687631</c:v>
                </c:pt>
                <c:pt idx="359">
                  <c:v>14.150943396226415</c:v>
                </c:pt>
                <c:pt idx="360">
                  <c:v>13.626834381551364</c:v>
                </c:pt>
                <c:pt idx="361">
                  <c:v>13.10272536687631</c:v>
                </c:pt>
                <c:pt idx="362">
                  <c:v>12.054507337526205</c:v>
                </c:pt>
                <c:pt idx="363">
                  <c:v>13.10272536687631</c:v>
                </c:pt>
                <c:pt idx="364">
                  <c:v>13.10272536687631</c:v>
                </c:pt>
                <c:pt idx="365">
                  <c:v>12.578616352201259</c:v>
                </c:pt>
                <c:pt idx="366">
                  <c:v>13.10272536687631</c:v>
                </c:pt>
                <c:pt idx="367">
                  <c:v>13.626834381551364</c:v>
                </c:pt>
                <c:pt idx="368">
                  <c:v>14.675052410901468</c:v>
                </c:pt>
                <c:pt idx="369">
                  <c:v>14.150943396226415</c:v>
                </c:pt>
                <c:pt idx="370">
                  <c:v>15.19916142557652</c:v>
                </c:pt>
                <c:pt idx="371">
                  <c:v>16.247379454926627</c:v>
                </c:pt>
                <c:pt idx="372">
                  <c:v>16.247379454926627</c:v>
                </c:pt>
                <c:pt idx="373">
                  <c:v>15.723270440251573</c:v>
                </c:pt>
                <c:pt idx="374">
                  <c:v>15.723270440251573</c:v>
                </c:pt>
                <c:pt idx="375">
                  <c:v>15.723270440251573</c:v>
                </c:pt>
                <c:pt idx="376">
                  <c:v>14.675052410901468</c:v>
                </c:pt>
                <c:pt idx="377">
                  <c:v>16.247379454926627</c:v>
                </c:pt>
                <c:pt idx="378">
                  <c:v>16.771488469601678</c:v>
                </c:pt>
                <c:pt idx="379">
                  <c:v>17.819706498951781</c:v>
                </c:pt>
                <c:pt idx="380">
                  <c:v>18.867924528301888</c:v>
                </c:pt>
                <c:pt idx="381">
                  <c:v>20.964360587002098</c:v>
                </c:pt>
                <c:pt idx="382">
                  <c:v>19.392033542976939</c:v>
                </c:pt>
                <c:pt idx="383">
                  <c:v>20.964360587002098</c:v>
                </c:pt>
                <c:pt idx="384">
                  <c:v>24.633123689727466</c:v>
                </c:pt>
                <c:pt idx="385">
                  <c:v>25.157232704402517</c:v>
                </c:pt>
                <c:pt idx="386">
                  <c:v>27.777777777777779</c:v>
                </c:pt>
                <c:pt idx="387">
                  <c:v>27.253668763102727</c:v>
                </c:pt>
                <c:pt idx="388">
                  <c:v>26.729559748427675</c:v>
                </c:pt>
                <c:pt idx="389">
                  <c:v>24.633123689727466</c:v>
                </c:pt>
                <c:pt idx="390">
                  <c:v>23.584905660377359</c:v>
                </c:pt>
                <c:pt idx="391">
                  <c:v>26.20545073375262</c:v>
                </c:pt>
                <c:pt idx="392">
                  <c:v>27.777777777777779</c:v>
                </c:pt>
                <c:pt idx="393">
                  <c:v>30.922431865828095</c:v>
                </c:pt>
                <c:pt idx="394">
                  <c:v>34.591194968553459</c:v>
                </c:pt>
                <c:pt idx="395">
                  <c:v>35.115303983228515</c:v>
                </c:pt>
                <c:pt idx="396">
                  <c:v>35.639412997903563</c:v>
                </c:pt>
                <c:pt idx="397">
                  <c:v>36.687631027253673</c:v>
                </c:pt>
                <c:pt idx="398">
                  <c:v>39.832285115303982</c:v>
                </c:pt>
                <c:pt idx="399">
                  <c:v>42.976939203354299</c:v>
                </c:pt>
                <c:pt idx="400">
                  <c:v>44.025157232704402</c:v>
                </c:pt>
                <c:pt idx="401">
                  <c:v>46.64570230607967</c:v>
                </c:pt>
                <c:pt idx="402">
                  <c:v>46.64570230607967</c:v>
                </c:pt>
                <c:pt idx="403">
                  <c:v>46.64570230607967</c:v>
                </c:pt>
                <c:pt idx="404">
                  <c:v>48.218029350104821</c:v>
                </c:pt>
                <c:pt idx="405">
                  <c:v>50.314465408805034</c:v>
                </c:pt>
                <c:pt idx="406">
                  <c:v>56.60377358490566</c:v>
                </c:pt>
                <c:pt idx="407">
                  <c:v>62.368972746331238</c:v>
                </c:pt>
                <c:pt idx="408">
                  <c:v>66.561844863731665</c:v>
                </c:pt>
                <c:pt idx="409">
                  <c:v>72.851153039832283</c:v>
                </c:pt>
                <c:pt idx="410">
                  <c:v>71.802935010482187</c:v>
                </c:pt>
                <c:pt idx="411">
                  <c:v>71.278825995807125</c:v>
                </c:pt>
                <c:pt idx="412">
                  <c:v>75.471698113207552</c:v>
                </c:pt>
                <c:pt idx="413">
                  <c:v>78.092243186582806</c:v>
                </c:pt>
                <c:pt idx="414">
                  <c:v>82.809224318658281</c:v>
                </c:pt>
                <c:pt idx="415">
                  <c:v>83.333333333333343</c:v>
                </c:pt>
                <c:pt idx="416">
                  <c:v>84.381551362683439</c:v>
                </c:pt>
                <c:pt idx="417">
                  <c:v>84.905660377358501</c:v>
                </c:pt>
                <c:pt idx="418">
                  <c:v>85.953878406708597</c:v>
                </c:pt>
                <c:pt idx="419">
                  <c:v>90.146750524109024</c:v>
                </c:pt>
                <c:pt idx="420">
                  <c:v>94.863731656184484</c:v>
                </c:pt>
                <c:pt idx="421">
                  <c:v>103.24947589098532</c:v>
                </c:pt>
                <c:pt idx="422">
                  <c:v>105.87002096436059</c:v>
                </c:pt>
                <c:pt idx="423">
                  <c:v>109.01467505241091</c:v>
                </c:pt>
                <c:pt idx="424">
                  <c:v>107.9664570230608</c:v>
                </c:pt>
                <c:pt idx="425">
                  <c:v>110.062893081761</c:v>
                </c:pt>
                <c:pt idx="426">
                  <c:v>118.44863731656184</c:v>
                </c:pt>
                <c:pt idx="427">
                  <c:v>128.40670859538784</c:v>
                </c:pt>
                <c:pt idx="428">
                  <c:v>127.88259958071279</c:v>
                </c:pt>
                <c:pt idx="429">
                  <c:v>129.97903563941301</c:v>
                </c:pt>
                <c:pt idx="430">
                  <c:v>126.31027253668763</c:v>
                </c:pt>
                <c:pt idx="431">
                  <c:v>121.59329140461216</c:v>
                </c:pt>
                <c:pt idx="432">
                  <c:v>115.30398322851154</c:v>
                </c:pt>
                <c:pt idx="433">
                  <c:v>121.06918238993711</c:v>
                </c:pt>
                <c:pt idx="434">
                  <c:v>125.26205450733754</c:v>
                </c:pt>
                <c:pt idx="435">
                  <c:v>127.35849056603774</c:v>
                </c:pt>
                <c:pt idx="436">
                  <c:v>136.26834381551365</c:v>
                </c:pt>
                <c:pt idx="437">
                  <c:v>138.36477987421384</c:v>
                </c:pt>
                <c:pt idx="438">
                  <c:v>140.46121593291406</c:v>
                </c:pt>
                <c:pt idx="439">
                  <c:v>140.98532494758911</c:v>
                </c:pt>
                <c:pt idx="440">
                  <c:v>144.12997903563942</c:v>
                </c:pt>
                <c:pt idx="441">
                  <c:v>141.50943396226415</c:v>
                </c:pt>
                <c:pt idx="442">
                  <c:v>145.17819706498952</c:v>
                </c:pt>
                <c:pt idx="443">
                  <c:v>149.89517819706501</c:v>
                </c:pt>
                <c:pt idx="444">
                  <c:v>151.46750524109015</c:v>
                </c:pt>
                <c:pt idx="445">
                  <c:v>156.18448637316561</c:v>
                </c:pt>
                <c:pt idx="446">
                  <c:v>154.61215932914047</c:v>
                </c:pt>
                <c:pt idx="447">
                  <c:v>157.75681341719078</c:v>
                </c:pt>
                <c:pt idx="448">
                  <c:v>162.47379454926624</c:v>
                </c:pt>
                <c:pt idx="449">
                  <c:v>163.52201257861637</c:v>
                </c:pt>
                <c:pt idx="450">
                  <c:v>159.32914046121593</c:v>
                </c:pt>
                <c:pt idx="451">
                  <c:v>156.18448637316561</c:v>
                </c:pt>
                <c:pt idx="452">
                  <c:v>150.41928721174006</c:v>
                </c:pt>
                <c:pt idx="453">
                  <c:v>151.9916142557652</c:v>
                </c:pt>
                <c:pt idx="454">
                  <c:v>148.32285115303984</c:v>
                </c:pt>
                <c:pt idx="455">
                  <c:v>145.70230607966457</c:v>
                </c:pt>
                <c:pt idx="456">
                  <c:v>155.13626834381552</c:v>
                </c:pt>
                <c:pt idx="457">
                  <c:v>161.42557651991615</c:v>
                </c:pt>
                <c:pt idx="458">
                  <c:v>165.61844863731656</c:v>
                </c:pt>
                <c:pt idx="459">
                  <c:v>166.66666666666669</c:v>
                </c:pt>
                <c:pt idx="460">
                  <c:v>166.14255765199161</c:v>
                </c:pt>
                <c:pt idx="461">
                  <c:v>181.86582809224319</c:v>
                </c:pt>
                <c:pt idx="462">
                  <c:v>187.10691823899373</c:v>
                </c:pt>
                <c:pt idx="463">
                  <c:v>185.53459119496856</c:v>
                </c:pt>
                <c:pt idx="464">
                  <c:v>181.34171907756814</c:v>
                </c:pt>
                <c:pt idx="465">
                  <c:v>172.95597484276729</c:v>
                </c:pt>
                <c:pt idx="466">
                  <c:v>172.95597484276729</c:v>
                </c:pt>
                <c:pt idx="467">
                  <c:v>160.37735849056605</c:v>
                </c:pt>
                <c:pt idx="468">
                  <c:v>159.853249475891</c:v>
                </c:pt>
                <c:pt idx="469">
                  <c:v>146.75052410901469</c:v>
                </c:pt>
                <c:pt idx="470">
                  <c:v>132.0754716981132</c:v>
                </c:pt>
                <c:pt idx="471">
                  <c:v>118.97274633123691</c:v>
                </c:pt>
                <c:pt idx="472">
                  <c:v>108.49056603773586</c:v>
                </c:pt>
                <c:pt idx="473">
                  <c:v>98.532494758909863</c:v>
                </c:pt>
                <c:pt idx="474">
                  <c:v>82.809224318658281</c:v>
                </c:pt>
                <c:pt idx="475">
                  <c:v>73.375262054507346</c:v>
                </c:pt>
                <c:pt idx="476">
                  <c:v>60.79664570230608</c:v>
                </c:pt>
                <c:pt idx="477">
                  <c:v>49.266247379454931</c:v>
                </c:pt>
                <c:pt idx="478">
                  <c:v>45.59748427672956</c:v>
                </c:pt>
                <c:pt idx="479">
                  <c:v>40.356394129979037</c:v>
                </c:pt>
                <c:pt idx="480">
                  <c:v>36.687631027253673</c:v>
                </c:pt>
                <c:pt idx="481">
                  <c:v>29.350104821802937</c:v>
                </c:pt>
                <c:pt idx="482">
                  <c:v>23.060796645702307</c:v>
                </c:pt>
                <c:pt idx="483">
                  <c:v>22.536687631027256</c:v>
                </c:pt>
                <c:pt idx="484">
                  <c:v>19.392033542976939</c:v>
                </c:pt>
                <c:pt idx="485">
                  <c:v>18.343815513626836</c:v>
                </c:pt>
                <c:pt idx="486">
                  <c:v>16.247379454926627</c:v>
                </c:pt>
                <c:pt idx="487">
                  <c:v>16.247379454926627</c:v>
                </c:pt>
                <c:pt idx="488">
                  <c:v>15.19916142557652</c:v>
                </c:pt>
                <c:pt idx="489">
                  <c:v>14.675052410901468</c:v>
                </c:pt>
                <c:pt idx="490">
                  <c:v>13.10272536687631</c:v>
                </c:pt>
                <c:pt idx="491">
                  <c:v>11.0062893081761</c:v>
                </c:pt>
                <c:pt idx="492">
                  <c:v>8.9098532494758906</c:v>
                </c:pt>
                <c:pt idx="493">
                  <c:v>8.3857442348008391</c:v>
                </c:pt>
                <c:pt idx="494">
                  <c:v>8.3857442348008391</c:v>
                </c:pt>
                <c:pt idx="495">
                  <c:v>8.3857442348008391</c:v>
                </c:pt>
                <c:pt idx="496">
                  <c:v>6.8134171907756818</c:v>
                </c:pt>
                <c:pt idx="497">
                  <c:v>6.2893081761006293</c:v>
                </c:pt>
                <c:pt idx="498">
                  <c:v>6.2893081761006293</c:v>
                </c:pt>
                <c:pt idx="499">
                  <c:v>6.2893081761006293</c:v>
                </c:pt>
                <c:pt idx="500">
                  <c:v>5.7651991614255769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50F-4606-9A2B-CF298DE44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0483744"/>
        <c:axId val="1260478912"/>
      </c:lineChart>
      <c:dateAx>
        <c:axId val="1260483744"/>
        <c:scaling>
          <c:orientation val="minMax"/>
          <c:max val="44391"/>
          <c:min val="44075"/>
        </c:scaling>
        <c:delete val="0"/>
        <c:axPos val="b"/>
        <c:numFmt formatCode="d\-mmm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478912"/>
        <c:crosses val="autoZero"/>
        <c:auto val="1"/>
        <c:lblOffset val="100"/>
        <c:baseTimeUnit val="days"/>
        <c:majorUnit val="14"/>
        <c:majorTimeUnit val="days"/>
      </c:dateAx>
      <c:valAx>
        <c:axId val="1260478912"/>
        <c:scaling>
          <c:orientation val="minMax"/>
          <c:max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4837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6"/>
          <c:order val="0"/>
          <c:tx>
            <c:strRef>
              <c:f>'Hospital Admissions (UK)'!$AC$1</c:f>
              <c:strCache>
                <c:ptCount val="1"/>
                <c:pt idx="0">
                  <c:v>England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'Hospital Admissions (UK)'!$W$7:$W$416</c:f>
              <c:numCache>
                <c:formatCode>m/d/yyyy</c:formatCode>
                <c:ptCount val="410"/>
                <c:pt idx="0">
                  <c:v>44391</c:v>
                </c:pt>
                <c:pt idx="1">
                  <c:v>44390</c:v>
                </c:pt>
                <c:pt idx="2">
                  <c:v>44389</c:v>
                </c:pt>
                <c:pt idx="3">
                  <c:v>44388</c:v>
                </c:pt>
                <c:pt idx="4">
                  <c:v>44387</c:v>
                </c:pt>
                <c:pt idx="5">
                  <c:v>44386</c:v>
                </c:pt>
                <c:pt idx="6">
                  <c:v>44385</c:v>
                </c:pt>
                <c:pt idx="7">
                  <c:v>44384</c:v>
                </c:pt>
                <c:pt idx="8">
                  <c:v>44383</c:v>
                </c:pt>
                <c:pt idx="9">
                  <c:v>44382</c:v>
                </c:pt>
                <c:pt idx="10">
                  <c:v>44381</c:v>
                </c:pt>
                <c:pt idx="11">
                  <c:v>44380</c:v>
                </c:pt>
                <c:pt idx="12">
                  <c:v>44379</c:v>
                </c:pt>
                <c:pt idx="13">
                  <c:v>44378</c:v>
                </c:pt>
                <c:pt idx="14">
                  <c:v>44377</c:v>
                </c:pt>
                <c:pt idx="15">
                  <c:v>44376</c:v>
                </c:pt>
                <c:pt idx="16">
                  <c:v>44375</c:v>
                </c:pt>
                <c:pt idx="17">
                  <c:v>44374</c:v>
                </c:pt>
                <c:pt idx="18">
                  <c:v>44373</c:v>
                </c:pt>
                <c:pt idx="19">
                  <c:v>44372</c:v>
                </c:pt>
                <c:pt idx="20">
                  <c:v>44371</c:v>
                </c:pt>
                <c:pt idx="21">
                  <c:v>44370</c:v>
                </c:pt>
                <c:pt idx="22">
                  <c:v>44369</c:v>
                </c:pt>
                <c:pt idx="23">
                  <c:v>44368</c:v>
                </c:pt>
                <c:pt idx="24">
                  <c:v>44367</c:v>
                </c:pt>
                <c:pt idx="25">
                  <c:v>44366</c:v>
                </c:pt>
                <c:pt idx="26">
                  <c:v>44365</c:v>
                </c:pt>
                <c:pt idx="27">
                  <c:v>44364</c:v>
                </c:pt>
                <c:pt idx="28">
                  <c:v>44363</c:v>
                </c:pt>
                <c:pt idx="29">
                  <c:v>44362</c:v>
                </c:pt>
                <c:pt idx="30">
                  <c:v>44361</c:v>
                </c:pt>
                <c:pt idx="31">
                  <c:v>44360</c:v>
                </c:pt>
                <c:pt idx="32">
                  <c:v>44359</c:v>
                </c:pt>
                <c:pt idx="33">
                  <c:v>44358</c:v>
                </c:pt>
                <c:pt idx="34">
                  <c:v>44357</c:v>
                </c:pt>
                <c:pt idx="35">
                  <c:v>44356</c:v>
                </c:pt>
                <c:pt idx="36">
                  <c:v>44355</c:v>
                </c:pt>
                <c:pt idx="37">
                  <c:v>44354</c:v>
                </c:pt>
                <c:pt idx="38">
                  <c:v>44353</c:v>
                </c:pt>
                <c:pt idx="39">
                  <c:v>44352</c:v>
                </c:pt>
                <c:pt idx="40">
                  <c:v>44351</c:v>
                </c:pt>
                <c:pt idx="41">
                  <c:v>44350</c:v>
                </c:pt>
                <c:pt idx="42">
                  <c:v>44349</c:v>
                </c:pt>
                <c:pt idx="43">
                  <c:v>44348</c:v>
                </c:pt>
                <c:pt idx="44">
                  <c:v>44347</c:v>
                </c:pt>
                <c:pt idx="45">
                  <c:v>44346</c:v>
                </c:pt>
                <c:pt idx="46">
                  <c:v>44345</c:v>
                </c:pt>
                <c:pt idx="47">
                  <c:v>44344</c:v>
                </c:pt>
                <c:pt idx="48">
                  <c:v>44343</c:v>
                </c:pt>
                <c:pt idx="49">
                  <c:v>44342</c:v>
                </c:pt>
                <c:pt idx="50">
                  <c:v>44341</c:v>
                </c:pt>
                <c:pt idx="51">
                  <c:v>44340</c:v>
                </c:pt>
                <c:pt idx="52">
                  <c:v>44339</c:v>
                </c:pt>
                <c:pt idx="53">
                  <c:v>44338</c:v>
                </c:pt>
                <c:pt idx="54">
                  <c:v>44337</c:v>
                </c:pt>
                <c:pt idx="55">
                  <c:v>44336</c:v>
                </c:pt>
                <c:pt idx="56">
                  <c:v>44335</c:v>
                </c:pt>
                <c:pt idx="57">
                  <c:v>44334</c:v>
                </c:pt>
                <c:pt idx="58">
                  <c:v>44333</c:v>
                </c:pt>
                <c:pt idx="59">
                  <c:v>44332</c:v>
                </c:pt>
                <c:pt idx="60">
                  <c:v>44331</c:v>
                </c:pt>
                <c:pt idx="61">
                  <c:v>44330</c:v>
                </c:pt>
                <c:pt idx="62">
                  <c:v>44329</c:v>
                </c:pt>
                <c:pt idx="63">
                  <c:v>44328</c:v>
                </c:pt>
                <c:pt idx="64">
                  <c:v>44327</c:v>
                </c:pt>
                <c:pt idx="65">
                  <c:v>44326</c:v>
                </c:pt>
                <c:pt idx="66">
                  <c:v>44325</c:v>
                </c:pt>
                <c:pt idx="67">
                  <c:v>44324</c:v>
                </c:pt>
                <c:pt idx="68">
                  <c:v>44323</c:v>
                </c:pt>
                <c:pt idx="69">
                  <c:v>44322</c:v>
                </c:pt>
                <c:pt idx="70">
                  <c:v>44321</c:v>
                </c:pt>
                <c:pt idx="71">
                  <c:v>44320</c:v>
                </c:pt>
                <c:pt idx="72">
                  <c:v>44319</c:v>
                </c:pt>
                <c:pt idx="73">
                  <c:v>44318</c:v>
                </c:pt>
                <c:pt idx="74">
                  <c:v>44317</c:v>
                </c:pt>
                <c:pt idx="75">
                  <c:v>44316</c:v>
                </c:pt>
                <c:pt idx="76">
                  <c:v>44315</c:v>
                </c:pt>
                <c:pt idx="77">
                  <c:v>44314</c:v>
                </c:pt>
                <c:pt idx="78">
                  <c:v>44313</c:v>
                </c:pt>
                <c:pt idx="79">
                  <c:v>44312</c:v>
                </c:pt>
                <c:pt idx="80">
                  <c:v>44311</c:v>
                </c:pt>
                <c:pt idx="81">
                  <c:v>44310</c:v>
                </c:pt>
                <c:pt idx="82">
                  <c:v>44309</c:v>
                </c:pt>
                <c:pt idx="83">
                  <c:v>44308</c:v>
                </c:pt>
                <c:pt idx="84">
                  <c:v>44307</c:v>
                </c:pt>
                <c:pt idx="85">
                  <c:v>44306</c:v>
                </c:pt>
                <c:pt idx="86">
                  <c:v>44305</c:v>
                </c:pt>
                <c:pt idx="87">
                  <c:v>44304</c:v>
                </c:pt>
                <c:pt idx="88">
                  <c:v>44303</c:v>
                </c:pt>
                <c:pt idx="89">
                  <c:v>44302</c:v>
                </c:pt>
                <c:pt idx="90">
                  <c:v>44301</c:v>
                </c:pt>
                <c:pt idx="91">
                  <c:v>44300</c:v>
                </c:pt>
                <c:pt idx="92">
                  <c:v>44299</c:v>
                </c:pt>
                <c:pt idx="93">
                  <c:v>44298</c:v>
                </c:pt>
                <c:pt idx="94">
                  <c:v>44297</c:v>
                </c:pt>
                <c:pt idx="95">
                  <c:v>44296</c:v>
                </c:pt>
                <c:pt idx="96">
                  <c:v>44295</c:v>
                </c:pt>
                <c:pt idx="97">
                  <c:v>44294</c:v>
                </c:pt>
                <c:pt idx="98">
                  <c:v>44293</c:v>
                </c:pt>
                <c:pt idx="99">
                  <c:v>44292</c:v>
                </c:pt>
                <c:pt idx="100">
                  <c:v>44291</c:v>
                </c:pt>
                <c:pt idx="101">
                  <c:v>44290</c:v>
                </c:pt>
                <c:pt idx="102">
                  <c:v>44289</c:v>
                </c:pt>
                <c:pt idx="103">
                  <c:v>44288</c:v>
                </c:pt>
                <c:pt idx="104">
                  <c:v>44287</c:v>
                </c:pt>
                <c:pt idx="105">
                  <c:v>44286</c:v>
                </c:pt>
                <c:pt idx="106">
                  <c:v>44285</c:v>
                </c:pt>
                <c:pt idx="107">
                  <c:v>44284</c:v>
                </c:pt>
                <c:pt idx="108">
                  <c:v>44283</c:v>
                </c:pt>
                <c:pt idx="109">
                  <c:v>44282</c:v>
                </c:pt>
                <c:pt idx="110">
                  <c:v>44281</c:v>
                </c:pt>
                <c:pt idx="111">
                  <c:v>44280</c:v>
                </c:pt>
                <c:pt idx="112">
                  <c:v>44279</c:v>
                </c:pt>
                <c:pt idx="113">
                  <c:v>44278</c:v>
                </c:pt>
                <c:pt idx="114">
                  <c:v>44277</c:v>
                </c:pt>
                <c:pt idx="115">
                  <c:v>44276</c:v>
                </c:pt>
                <c:pt idx="116">
                  <c:v>44275</c:v>
                </c:pt>
                <c:pt idx="117">
                  <c:v>44274</c:v>
                </c:pt>
                <c:pt idx="118">
                  <c:v>44273</c:v>
                </c:pt>
                <c:pt idx="119">
                  <c:v>44272</c:v>
                </c:pt>
                <c:pt idx="120">
                  <c:v>44271</c:v>
                </c:pt>
                <c:pt idx="121">
                  <c:v>44270</c:v>
                </c:pt>
                <c:pt idx="122">
                  <c:v>44269</c:v>
                </c:pt>
                <c:pt idx="123">
                  <c:v>44268</c:v>
                </c:pt>
                <c:pt idx="124">
                  <c:v>44267</c:v>
                </c:pt>
                <c:pt idx="125">
                  <c:v>44266</c:v>
                </c:pt>
                <c:pt idx="126">
                  <c:v>44265</c:v>
                </c:pt>
                <c:pt idx="127">
                  <c:v>44264</c:v>
                </c:pt>
                <c:pt idx="128">
                  <c:v>44263</c:v>
                </c:pt>
                <c:pt idx="129">
                  <c:v>44262</c:v>
                </c:pt>
                <c:pt idx="130">
                  <c:v>44261</c:v>
                </c:pt>
                <c:pt idx="131">
                  <c:v>44260</c:v>
                </c:pt>
                <c:pt idx="132">
                  <c:v>44259</c:v>
                </c:pt>
                <c:pt idx="133">
                  <c:v>44258</c:v>
                </c:pt>
                <c:pt idx="134">
                  <c:v>44257</c:v>
                </c:pt>
                <c:pt idx="135">
                  <c:v>44256</c:v>
                </c:pt>
                <c:pt idx="136">
                  <c:v>44255</c:v>
                </c:pt>
                <c:pt idx="137">
                  <c:v>44254</c:v>
                </c:pt>
                <c:pt idx="138">
                  <c:v>44253</c:v>
                </c:pt>
                <c:pt idx="139">
                  <c:v>44252</c:v>
                </c:pt>
                <c:pt idx="140">
                  <c:v>44251</c:v>
                </c:pt>
                <c:pt idx="141">
                  <c:v>44250</c:v>
                </c:pt>
                <c:pt idx="142">
                  <c:v>44249</c:v>
                </c:pt>
                <c:pt idx="143">
                  <c:v>44248</c:v>
                </c:pt>
                <c:pt idx="144">
                  <c:v>44247</c:v>
                </c:pt>
                <c:pt idx="145">
                  <c:v>44246</c:v>
                </c:pt>
                <c:pt idx="146">
                  <c:v>44245</c:v>
                </c:pt>
                <c:pt idx="147">
                  <c:v>44244</c:v>
                </c:pt>
                <c:pt idx="148">
                  <c:v>44243</c:v>
                </c:pt>
                <c:pt idx="149">
                  <c:v>44242</c:v>
                </c:pt>
                <c:pt idx="150">
                  <c:v>44241</c:v>
                </c:pt>
                <c:pt idx="151">
                  <c:v>44240</c:v>
                </c:pt>
                <c:pt idx="152">
                  <c:v>44239</c:v>
                </c:pt>
                <c:pt idx="153">
                  <c:v>44238</c:v>
                </c:pt>
                <c:pt idx="154">
                  <c:v>44237</c:v>
                </c:pt>
                <c:pt idx="155">
                  <c:v>44236</c:v>
                </c:pt>
                <c:pt idx="156">
                  <c:v>44235</c:v>
                </c:pt>
                <c:pt idx="157">
                  <c:v>44234</c:v>
                </c:pt>
                <c:pt idx="158">
                  <c:v>44233</c:v>
                </c:pt>
                <c:pt idx="159">
                  <c:v>44232</c:v>
                </c:pt>
                <c:pt idx="160">
                  <c:v>44231</c:v>
                </c:pt>
                <c:pt idx="161">
                  <c:v>44230</c:v>
                </c:pt>
                <c:pt idx="162">
                  <c:v>44229</c:v>
                </c:pt>
                <c:pt idx="163">
                  <c:v>44228</c:v>
                </c:pt>
                <c:pt idx="164">
                  <c:v>44227</c:v>
                </c:pt>
                <c:pt idx="165">
                  <c:v>44226</c:v>
                </c:pt>
                <c:pt idx="166">
                  <c:v>44225</c:v>
                </c:pt>
                <c:pt idx="167">
                  <c:v>44224</c:v>
                </c:pt>
                <c:pt idx="168">
                  <c:v>44223</c:v>
                </c:pt>
                <c:pt idx="169">
                  <c:v>44222</c:v>
                </c:pt>
                <c:pt idx="170">
                  <c:v>44221</c:v>
                </c:pt>
                <c:pt idx="171">
                  <c:v>44220</c:v>
                </c:pt>
                <c:pt idx="172">
                  <c:v>44219</c:v>
                </c:pt>
                <c:pt idx="173">
                  <c:v>44218</c:v>
                </c:pt>
                <c:pt idx="174">
                  <c:v>44217</c:v>
                </c:pt>
                <c:pt idx="175">
                  <c:v>44216</c:v>
                </c:pt>
                <c:pt idx="176">
                  <c:v>44215</c:v>
                </c:pt>
                <c:pt idx="177">
                  <c:v>44214</c:v>
                </c:pt>
                <c:pt idx="178">
                  <c:v>44213</c:v>
                </c:pt>
                <c:pt idx="179">
                  <c:v>44212</c:v>
                </c:pt>
                <c:pt idx="180">
                  <c:v>44211</c:v>
                </c:pt>
                <c:pt idx="181">
                  <c:v>44210</c:v>
                </c:pt>
                <c:pt idx="182">
                  <c:v>44209</c:v>
                </c:pt>
                <c:pt idx="183">
                  <c:v>44208</c:v>
                </c:pt>
                <c:pt idx="184">
                  <c:v>44207</c:v>
                </c:pt>
                <c:pt idx="185">
                  <c:v>44206</c:v>
                </c:pt>
                <c:pt idx="186">
                  <c:v>44205</c:v>
                </c:pt>
                <c:pt idx="187">
                  <c:v>44204</c:v>
                </c:pt>
                <c:pt idx="188">
                  <c:v>44203</c:v>
                </c:pt>
                <c:pt idx="189">
                  <c:v>44202</c:v>
                </c:pt>
                <c:pt idx="190">
                  <c:v>44201</c:v>
                </c:pt>
                <c:pt idx="191">
                  <c:v>44200</c:v>
                </c:pt>
                <c:pt idx="192">
                  <c:v>44199</c:v>
                </c:pt>
                <c:pt idx="193">
                  <c:v>44198</c:v>
                </c:pt>
                <c:pt idx="194">
                  <c:v>44197</c:v>
                </c:pt>
                <c:pt idx="195">
                  <c:v>44196</c:v>
                </c:pt>
                <c:pt idx="196">
                  <c:v>44195</c:v>
                </c:pt>
                <c:pt idx="197">
                  <c:v>44194</c:v>
                </c:pt>
                <c:pt idx="198">
                  <c:v>44193</c:v>
                </c:pt>
                <c:pt idx="199">
                  <c:v>44192</c:v>
                </c:pt>
                <c:pt idx="200">
                  <c:v>44191</c:v>
                </c:pt>
                <c:pt idx="201">
                  <c:v>44190</c:v>
                </c:pt>
                <c:pt idx="202">
                  <c:v>44189</c:v>
                </c:pt>
                <c:pt idx="203">
                  <c:v>44188</c:v>
                </c:pt>
                <c:pt idx="204">
                  <c:v>44187</c:v>
                </c:pt>
                <c:pt idx="205">
                  <c:v>44186</c:v>
                </c:pt>
                <c:pt idx="206">
                  <c:v>44185</c:v>
                </c:pt>
                <c:pt idx="207">
                  <c:v>44184</c:v>
                </c:pt>
                <c:pt idx="208">
                  <c:v>44183</c:v>
                </c:pt>
                <c:pt idx="209">
                  <c:v>44182</c:v>
                </c:pt>
                <c:pt idx="210">
                  <c:v>44181</c:v>
                </c:pt>
                <c:pt idx="211">
                  <c:v>44180</c:v>
                </c:pt>
                <c:pt idx="212">
                  <c:v>44179</c:v>
                </c:pt>
                <c:pt idx="213">
                  <c:v>44178</c:v>
                </c:pt>
                <c:pt idx="214">
                  <c:v>44177</c:v>
                </c:pt>
                <c:pt idx="215">
                  <c:v>44176</c:v>
                </c:pt>
                <c:pt idx="216">
                  <c:v>44175</c:v>
                </c:pt>
                <c:pt idx="217">
                  <c:v>44174</c:v>
                </c:pt>
                <c:pt idx="218">
                  <c:v>44173</c:v>
                </c:pt>
                <c:pt idx="219">
                  <c:v>44172</c:v>
                </c:pt>
                <c:pt idx="220">
                  <c:v>44171</c:v>
                </c:pt>
                <c:pt idx="221">
                  <c:v>44170</c:v>
                </c:pt>
                <c:pt idx="222">
                  <c:v>44169</c:v>
                </c:pt>
                <c:pt idx="223">
                  <c:v>44168</c:v>
                </c:pt>
                <c:pt idx="224">
                  <c:v>44167</c:v>
                </c:pt>
                <c:pt idx="225">
                  <c:v>44166</c:v>
                </c:pt>
                <c:pt idx="226">
                  <c:v>44165</c:v>
                </c:pt>
                <c:pt idx="227">
                  <c:v>44164</c:v>
                </c:pt>
                <c:pt idx="228">
                  <c:v>44163</c:v>
                </c:pt>
                <c:pt idx="229">
                  <c:v>44162</c:v>
                </c:pt>
                <c:pt idx="230">
                  <c:v>44161</c:v>
                </c:pt>
                <c:pt idx="231">
                  <c:v>44160</c:v>
                </c:pt>
                <c:pt idx="232">
                  <c:v>44159</c:v>
                </c:pt>
                <c:pt idx="233">
                  <c:v>44158</c:v>
                </c:pt>
                <c:pt idx="234">
                  <c:v>44157</c:v>
                </c:pt>
                <c:pt idx="235">
                  <c:v>44156</c:v>
                </c:pt>
                <c:pt idx="236">
                  <c:v>44155</c:v>
                </c:pt>
                <c:pt idx="237">
                  <c:v>44154</c:v>
                </c:pt>
                <c:pt idx="238">
                  <c:v>44153</c:v>
                </c:pt>
                <c:pt idx="239">
                  <c:v>44152</c:v>
                </c:pt>
                <c:pt idx="240">
                  <c:v>44151</c:v>
                </c:pt>
                <c:pt idx="241">
                  <c:v>44150</c:v>
                </c:pt>
                <c:pt idx="242">
                  <c:v>44149</c:v>
                </c:pt>
                <c:pt idx="243">
                  <c:v>44148</c:v>
                </c:pt>
                <c:pt idx="244">
                  <c:v>44147</c:v>
                </c:pt>
                <c:pt idx="245">
                  <c:v>44146</c:v>
                </c:pt>
                <c:pt idx="246">
                  <c:v>44145</c:v>
                </c:pt>
                <c:pt idx="247">
                  <c:v>44144</c:v>
                </c:pt>
                <c:pt idx="248">
                  <c:v>44143</c:v>
                </c:pt>
                <c:pt idx="249">
                  <c:v>44142</c:v>
                </c:pt>
                <c:pt idx="250">
                  <c:v>44141</c:v>
                </c:pt>
                <c:pt idx="251">
                  <c:v>44140</c:v>
                </c:pt>
                <c:pt idx="252">
                  <c:v>44139</c:v>
                </c:pt>
                <c:pt idx="253">
                  <c:v>44138</c:v>
                </c:pt>
                <c:pt idx="254">
                  <c:v>44137</c:v>
                </c:pt>
                <c:pt idx="255">
                  <c:v>44136</c:v>
                </c:pt>
                <c:pt idx="256">
                  <c:v>44135</c:v>
                </c:pt>
                <c:pt idx="257">
                  <c:v>44134</c:v>
                </c:pt>
                <c:pt idx="258">
                  <c:v>44133</c:v>
                </c:pt>
                <c:pt idx="259">
                  <c:v>44132</c:v>
                </c:pt>
                <c:pt idx="260">
                  <c:v>44131</c:v>
                </c:pt>
                <c:pt idx="261">
                  <c:v>44130</c:v>
                </c:pt>
                <c:pt idx="262">
                  <c:v>44129</c:v>
                </c:pt>
                <c:pt idx="263">
                  <c:v>44128</c:v>
                </c:pt>
                <c:pt idx="264">
                  <c:v>44127</c:v>
                </c:pt>
                <c:pt idx="265">
                  <c:v>44126</c:v>
                </c:pt>
                <c:pt idx="266">
                  <c:v>44125</c:v>
                </c:pt>
                <c:pt idx="267">
                  <c:v>44124</c:v>
                </c:pt>
                <c:pt idx="268">
                  <c:v>44123</c:v>
                </c:pt>
                <c:pt idx="269">
                  <c:v>44122</c:v>
                </c:pt>
                <c:pt idx="270">
                  <c:v>44121</c:v>
                </c:pt>
                <c:pt idx="271">
                  <c:v>44120</c:v>
                </c:pt>
                <c:pt idx="272">
                  <c:v>44119</c:v>
                </c:pt>
                <c:pt idx="273">
                  <c:v>44118</c:v>
                </c:pt>
                <c:pt idx="274">
                  <c:v>44117</c:v>
                </c:pt>
                <c:pt idx="275">
                  <c:v>44116</c:v>
                </c:pt>
                <c:pt idx="276">
                  <c:v>44115</c:v>
                </c:pt>
                <c:pt idx="277">
                  <c:v>44114</c:v>
                </c:pt>
                <c:pt idx="278">
                  <c:v>44113</c:v>
                </c:pt>
                <c:pt idx="279">
                  <c:v>44112</c:v>
                </c:pt>
                <c:pt idx="280">
                  <c:v>44111</c:v>
                </c:pt>
                <c:pt idx="281">
                  <c:v>44110</c:v>
                </c:pt>
                <c:pt idx="282">
                  <c:v>44109</c:v>
                </c:pt>
                <c:pt idx="283">
                  <c:v>44108</c:v>
                </c:pt>
                <c:pt idx="284">
                  <c:v>44107</c:v>
                </c:pt>
                <c:pt idx="285">
                  <c:v>44106</c:v>
                </c:pt>
                <c:pt idx="286">
                  <c:v>44105</c:v>
                </c:pt>
                <c:pt idx="287">
                  <c:v>44104</c:v>
                </c:pt>
                <c:pt idx="288">
                  <c:v>44103</c:v>
                </c:pt>
                <c:pt idx="289">
                  <c:v>44102</c:v>
                </c:pt>
                <c:pt idx="290">
                  <c:v>44101</c:v>
                </c:pt>
                <c:pt idx="291">
                  <c:v>44100</c:v>
                </c:pt>
                <c:pt idx="292">
                  <c:v>44099</c:v>
                </c:pt>
                <c:pt idx="293">
                  <c:v>44098</c:v>
                </c:pt>
                <c:pt idx="294">
                  <c:v>44097</c:v>
                </c:pt>
                <c:pt idx="295">
                  <c:v>44096</c:v>
                </c:pt>
                <c:pt idx="296">
                  <c:v>44095</c:v>
                </c:pt>
                <c:pt idx="297">
                  <c:v>44094</c:v>
                </c:pt>
                <c:pt idx="298">
                  <c:v>44093</c:v>
                </c:pt>
                <c:pt idx="299">
                  <c:v>44092</c:v>
                </c:pt>
                <c:pt idx="300">
                  <c:v>44091</c:v>
                </c:pt>
                <c:pt idx="301">
                  <c:v>44090</c:v>
                </c:pt>
                <c:pt idx="302">
                  <c:v>44089</c:v>
                </c:pt>
                <c:pt idx="303">
                  <c:v>44088</c:v>
                </c:pt>
                <c:pt idx="304">
                  <c:v>44087</c:v>
                </c:pt>
                <c:pt idx="305">
                  <c:v>44086</c:v>
                </c:pt>
                <c:pt idx="306">
                  <c:v>44085</c:v>
                </c:pt>
                <c:pt idx="307">
                  <c:v>44084</c:v>
                </c:pt>
                <c:pt idx="308">
                  <c:v>44083</c:v>
                </c:pt>
                <c:pt idx="309">
                  <c:v>44082</c:v>
                </c:pt>
                <c:pt idx="310">
                  <c:v>44081</c:v>
                </c:pt>
                <c:pt idx="311">
                  <c:v>44080</c:v>
                </c:pt>
                <c:pt idx="312">
                  <c:v>44079</c:v>
                </c:pt>
                <c:pt idx="313">
                  <c:v>44078</c:v>
                </c:pt>
                <c:pt idx="314">
                  <c:v>44077</c:v>
                </c:pt>
                <c:pt idx="315">
                  <c:v>44076</c:v>
                </c:pt>
                <c:pt idx="316">
                  <c:v>44075</c:v>
                </c:pt>
                <c:pt idx="317">
                  <c:v>44074</c:v>
                </c:pt>
                <c:pt idx="318">
                  <c:v>44073</c:v>
                </c:pt>
                <c:pt idx="319">
                  <c:v>44072</c:v>
                </c:pt>
                <c:pt idx="320">
                  <c:v>44071</c:v>
                </c:pt>
                <c:pt idx="321">
                  <c:v>44070</c:v>
                </c:pt>
                <c:pt idx="322">
                  <c:v>44069</c:v>
                </c:pt>
                <c:pt idx="323">
                  <c:v>44068</c:v>
                </c:pt>
                <c:pt idx="324">
                  <c:v>44067</c:v>
                </c:pt>
                <c:pt idx="325">
                  <c:v>44066</c:v>
                </c:pt>
                <c:pt idx="326">
                  <c:v>44065</c:v>
                </c:pt>
                <c:pt idx="327">
                  <c:v>44064</c:v>
                </c:pt>
                <c:pt idx="328">
                  <c:v>44063</c:v>
                </c:pt>
                <c:pt idx="329">
                  <c:v>44062</c:v>
                </c:pt>
                <c:pt idx="330">
                  <c:v>44061</c:v>
                </c:pt>
                <c:pt idx="331">
                  <c:v>44060</c:v>
                </c:pt>
                <c:pt idx="332">
                  <c:v>44059</c:v>
                </c:pt>
                <c:pt idx="333">
                  <c:v>44058</c:v>
                </c:pt>
                <c:pt idx="334">
                  <c:v>44057</c:v>
                </c:pt>
                <c:pt idx="335">
                  <c:v>44056</c:v>
                </c:pt>
                <c:pt idx="336">
                  <c:v>44055</c:v>
                </c:pt>
                <c:pt idx="337">
                  <c:v>44054</c:v>
                </c:pt>
                <c:pt idx="338">
                  <c:v>44053</c:v>
                </c:pt>
                <c:pt idx="339">
                  <c:v>44052</c:v>
                </c:pt>
                <c:pt idx="340">
                  <c:v>44051</c:v>
                </c:pt>
                <c:pt idx="341">
                  <c:v>44050</c:v>
                </c:pt>
                <c:pt idx="342">
                  <c:v>44049</c:v>
                </c:pt>
                <c:pt idx="343">
                  <c:v>44048</c:v>
                </c:pt>
                <c:pt idx="344">
                  <c:v>44047</c:v>
                </c:pt>
                <c:pt idx="345">
                  <c:v>44046</c:v>
                </c:pt>
                <c:pt idx="346">
                  <c:v>44045</c:v>
                </c:pt>
                <c:pt idx="347">
                  <c:v>44044</c:v>
                </c:pt>
                <c:pt idx="348">
                  <c:v>44043</c:v>
                </c:pt>
                <c:pt idx="349">
                  <c:v>44042</c:v>
                </c:pt>
                <c:pt idx="350">
                  <c:v>44041</c:v>
                </c:pt>
                <c:pt idx="351">
                  <c:v>44040</c:v>
                </c:pt>
                <c:pt idx="352">
                  <c:v>44039</c:v>
                </c:pt>
                <c:pt idx="353">
                  <c:v>44038</c:v>
                </c:pt>
                <c:pt idx="354">
                  <c:v>44037</c:v>
                </c:pt>
                <c:pt idx="355">
                  <c:v>44036</c:v>
                </c:pt>
                <c:pt idx="356">
                  <c:v>44035</c:v>
                </c:pt>
                <c:pt idx="357">
                  <c:v>44034</c:v>
                </c:pt>
                <c:pt idx="358">
                  <c:v>44033</c:v>
                </c:pt>
                <c:pt idx="359">
                  <c:v>44032</c:v>
                </c:pt>
                <c:pt idx="360">
                  <c:v>44031</c:v>
                </c:pt>
                <c:pt idx="361">
                  <c:v>44030</c:v>
                </c:pt>
                <c:pt idx="362">
                  <c:v>44029</c:v>
                </c:pt>
                <c:pt idx="363">
                  <c:v>44028</c:v>
                </c:pt>
                <c:pt idx="364">
                  <c:v>44027</c:v>
                </c:pt>
                <c:pt idx="365">
                  <c:v>44026</c:v>
                </c:pt>
                <c:pt idx="366">
                  <c:v>44025</c:v>
                </c:pt>
                <c:pt idx="367">
                  <c:v>44024</c:v>
                </c:pt>
                <c:pt idx="368">
                  <c:v>44023</c:v>
                </c:pt>
                <c:pt idx="369">
                  <c:v>44022</c:v>
                </c:pt>
                <c:pt idx="370">
                  <c:v>44021</c:v>
                </c:pt>
                <c:pt idx="371">
                  <c:v>44020</c:v>
                </c:pt>
                <c:pt idx="372">
                  <c:v>44019</c:v>
                </c:pt>
                <c:pt idx="373">
                  <c:v>44018</c:v>
                </c:pt>
                <c:pt idx="374">
                  <c:v>44017</c:v>
                </c:pt>
                <c:pt idx="375">
                  <c:v>44016</c:v>
                </c:pt>
                <c:pt idx="376">
                  <c:v>44015</c:v>
                </c:pt>
                <c:pt idx="377">
                  <c:v>44014</c:v>
                </c:pt>
                <c:pt idx="378">
                  <c:v>44013</c:v>
                </c:pt>
                <c:pt idx="379">
                  <c:v>44012</c:v>
                </c:pt>
                <c:pt idx="380">
                  <c:v>44011</c:v>
                </c:pt>
                <c:pt idx="381">
                  <c:v>44010</c:v>
                </c:pt>
                <c:pt idx="382">
                  <c:v>44009</c:v>
                </c:pt>
                <c:pt idx="383">
                  <c:v>44008</c:v>
                </c:pt>
                <c:pt idx="384">
                  <c:v>44007</c:v>
                </c:pt>
                <c:pt idx="385">
                  <c:v>44006</c:v>
                </c:pt>
                <c:pt idx="386">
                  <c:v>44005</c:v>
                </c:pt>
                <c:pt idx="387">
                  <c:v>44004</c:v>
                </c:pt>
                <c:pt idx="388">
                  <c:v>44003</c:v>
                </c:pt>
                <c:pt idx="389">
                  <c:v>44002</c:v>
                </c:pt>
                <c:pt idx="390">
                  <c:v>44001</c:v>
                </c:pt>
                <c:pt idx="391">
                  <c:v>44000</c:v>
                </c:pt>
                <c:pt idx="392">
                  <c:v>43999</c:v>
                </c:pt>
                <c:pt idx="393">
                  <c:v>43998</c:v>
                </c:pt>
                <c:pt idx="394">
                  <c:v>43997</c:v>
                </c:pt>
                <c:pt idx="395">
                  <c:v>43996</c:v>
                </c:pt>
                <c:pt idx="396">
                  <c:v>43995</c:v>
                </c:pt>
                <c:pt idx="397">
                  <c:v>43994</c:v>
                </c:pt>
                <c:pt idx="398">
                  <c:v>43993</c:v>
                </c:pt>
                <c:pt idx="399">
                  <c:v>43992</c:v>
                </c:pt>
                <c:pt idx="400">
                  <c:v>43991</c:v>
                </c:pt>
                <c:pt idx="401">
                  <c:v>43990</c:v>
                </c:pt>
                <c:pt idx="402">
                  <c:v>43989</c:v>
                </c:pt>
                <c:pt idx="403">
                  <c:v>43988</c:v>
                </c:pt>
                <c:pt idx="404">
                  <c:v>43987</c:v>
                </c:pt>
                <c:pt idx="405">
                  <c:v>43986</c:v>
                </c:pt>
                <c:pt idx="406">
                  <c:v>43985</c:v>
                </c:pt>
                <c:pt idx="407">
                  <c:v>43984</c:v>
                </c:pt>
                <c:pt idx="408">
                  <c:v>43983</c:v>
                </c:pt>
                <c:pt idx="409">
                  <c:v>43982</c:v>
                </c:pt>
              </c:numCache>
            </c:numRef>
          </c:cat>
          <c:val>
            <c:numRef>
              <c:f>'Hospital Admissions (UK)'!$AC$7:$AC$511</c:f>
              <c:numCache>
                <c:formatCode>0</c:formatCode>
                <c:ptCount val="505"/>
                <c:pt idx="0">
                  <c:v>55.555555555555557</c:v>
                </c:pt>
                <c:pt idx="1">
                  <c:v>53.054662379421224</c:v>
                </c:pt>
                <c:pt idx="2">
                  <c:v>49.982136477313325</c:v>
                </c:pt>
                <c:pt idx="3">
                  <c:v>45.802072168631653</c:v>
                </c:pt>
                <c:pt idx="4">
                  <c:v>43.390496605930693</c:v>
                </c:pt>
                <c:pt idx="5">
                  <c:v>42.015005359056808</c:v>
                </c:pt>
                <c:pt idx="6">
                  <c:v>39.460521614862451</c:v>
                </c:pt>
                <c:pt idx="7">
                  <c:v>38.299392640228653</c:v>
                </c:pt>
                <c:pt idx="8">
                  <c:v>35.69131832797428</c:v>
                </c:pt>
                <c:pt idx="9">
                  <c:v>33.726330832440162</c:v>
                </c:pt>
                <c:pt idx="10">
                  <c:v>31.15398356555913</c:v>
                </c:pt>
                <c:pt idx="11">
                  <c:v>29.224723115398358</c:v>
                </c:pt>
                <c:pt idx="12">
                  <c:v>28.778135048231512</c:v>
                </c:pt>
                <c:pt idx="13">
                  <c:v>27.867095391211148</c:v>
                </c:pt>
                <c:pt idx="14">
                  <c:v>26.79528403001072</c:v>
                </c:pt>
                <c:pt idx="15">
                  <c:v>25.812790282243661</c:v>
                </c:pt>
                <c:pt idx="16">
                  <c:v>26.170060735977135</c:v>
                </c:pt>
                <c:pt idx="17">
                  <c:v>23.776348695962845</c:v>
                </c:pt>
                <c:pt idx="18">
                  <c:v>22.793854948195786</c:v>
                </c:pt>
                <c:pt idx="19">
                  <c:v>22.936763129689176</c:v>
                </c:pt>
                <c:pt idx="20">
                  <c:v>22.758127902822437</c:v>
                </c:pt>
                <c:pt idx="21">
                  <c:v>22.418720971775635</c:v>
                </c:pt>
                <c:pt idx="22">
                  <c:v>23.240443015362629</c:v>
                </c:pt>
                <c:pt idx="23">
                  <c:v>23.04394426580922</c:v>
                </c:pt>
                <c:pt idx="24">
                  <c:v>20.864594498035014</c:v>
                </c:pt>
                <c:pt idx="25">
                  <c:v>20.418006430868168</c:v>
                </c:pt>
                <c:pt idx="26">
                  <c:v>20.90032154340836</c:v>
                </c:pt>
                <c:pt idx="27">
                  <c:v>20.04287245444802</c:v>
                </c:pt>
                <c:pt idx="28">
                  <c:v>18.881743479814219</c:v>
                </c:pt>
                <c:pt idx="29">
                  <c:v>18.399428367274027</c:v>
                </c:pt>
                <c:pt idx="30">
                  <c:v>17.738478027867096</c:v>
                </c:pt>
                <c:pt idx="31">
                  <c:v>16.916755984280101</c:v>
                </c:pt>
                <c:pt idx="32">
                  <c:v>16.34512325830654</c:v>
                </c:pt>
                <c:pt idx="33">
                  <c:v>15.791354055019651</c:v>
                </c:pt>
                <c:pt idx="34">
                  <c:v>16.184351554126476</c:v>
                </c:pt>
                <c:pt idx="35">
                  <c:v>15.64844587352626</c:v>
                </c:pt>
                <c:pt idx="36">
                  <c:v>15.702036441586282</c:v>
                </c:pt>
                <c:pt idx="37">
                  <c:v>15.362629510539479</c:v>
                </c:pt>
                <c:pt idx="38">
                  <c:v>14.415862808145768</c:v>
                </c:pt>
                <c:pt idx="39">
                  <c:v>13.969274740978921</c:v>
                </c:pt>
                <c:pt idx="40">
                  <c:v>14.380135762772419</c:v>
                </c:pt>
                <c:pt idx="41">
                  <c:v>13.915684172918901</c:v>
                </c:pt>
                <c:pt idx="42">
                  <c:v>14.308681672025724</c:v>
                </c:pt>
                <c:pt idx="43">
                  <c:v>13.862093604858879</c:v>
                </c:pt>
                <c:pt idx="44">
                  <c:v>13.808503036798857</c:v>
                </c:pt>
                <c:pt idx="45">
                  <c:v>13.486959628438729</c:v>
                </c:pt>
                <c:pt idx="46">
                  <c:v>13.361914969632013</c:v>
                </c:pt>
                <c:pt idx="47">
                  <c:v>13.272597356198643</c:v>
                </c:pt>
                <c:pt idx="48">
                  <c:v>13.254733833511969</c:v>
                </c:pt>
                <c:pt idx="49">
                  <c:v>13.308324401571991</c:v>
                </c:pt>
                <c:pt idx="50">
                  <c:v>13.665594855305468</c:v>
                </c:pt>
                <c:pt idx="51">
                  <c:v>14.237227581279029</c:v>
                </c:pt>
                <c:pt idx="52">
                  <c:v>13.504823151125402</c:v>
                </c:pt>
                <c:pt idx="53">
                  <c:v>13.040371561271883</c:v>
                </c:pt>
                <c:pt idx="54">
                  <c:v>13.683458377992141</c:v>
                </c:pt>
                <c:pt idx="55">
                  <c:v>13.379778492318685</c:v>
                </c:pt>
                <c:pt idx="56">
                  <c:v>13.522686673812077</c:v>
                </c:pt>
                <c:pt idx="57">
                  <c:v>13.379778492318685</c:v>
                </c:pt>
                <c:pt idx="58">
                  <c:v>14.255091103965702</c:v>
                </c:pt>
                <c:pt idx="59">
                  <c:v>14.308681672025724</c:v>
                </c:pt>
                <c:pt idx="60">
                  <c:v>14.469453376205788</c:v>
                </c:pt>
                <c:pt idx="61">
                  <c:v>14.612361557699179</c:v>
                </c:pt>
                <c:pt idx="62">
                  <c:v>15.094676670239371</c:v>
                </c:pt>
                <c:pt idx="63">
                  <c:v>16.202215076813147</c:v>
                </c:pt>
                <c:pt idx="64">
                  <c:v>16.45230439442658</c:v>
                </c:pt>
                <c:pt idx="65">
                  <c:v>16.863165416220081</c:v>
                </c:pt>
                <c:pt idx="66">
                  <c:v>16.666666666666668</c:v>
                </c:pt>
                <c:pt idx="67">
                  <c:v>16.934619506966776</c:v>
                </c:pt>
                <c:pt idx="68">
                  <c:v>17.381207574133619</c:v>
                </c:pt>
                <c:pt idx="69">
                  <c:v>17.434798142193642</c:v>
                </c:pt>
                <c:pt idx="70">
                  <c:v>18.435155412647376</c:v>
                </c:pt>
                <c:pt idx="71">
                  <c:v>19.524830296534478</c:v>
                </c:pt>
                <c:pt idx="72">
                  <c:v>19.578420864594499</c:v>
                </c:pt>
                <c:pt idx="73">
                  <c:v>19.328331546981065</c:v>
                </c:pt>
                <c:pt idx="74">
                  <c:v>19.131832797427652</c:v>
                </c:pt>
                <c:pt idx="75">
                  <c:v>20.739549839228296</c:v>
                </c:pt>
                <c:pt idx="76">
                  <c:v>22.061450518042157</c:v>
                </c:pt>
                <c:pt idx="77">
                  <c:v>22.829581993569132</c:v>
                </c:pt>
                <c:pt idx="78">
                  <c:v>23.401214719542693</c:v>
                </c:pt>
                <c:pt idx="79">
                  <c:v>24.883887102536622</c:v>
                </c:pt>
                <c:pt idx="80">
                  <c:v>24.59807073954984</c:v>
                </c:pt>
                <c:pt idx="81">
                  <c:v>25.026795284030012</c:v>
                </c:pt>
                <c:pt idx="82">
                  <c:v>26.402286530903897</c:v>
                </c:pt>
                <c:pt idx="83">
                  <c:v>27.206145051804217</c:v>
                </c:pt>
                <c:pt idx="84">
                  <c:v>28.742408002858166</c:v>
                </c:pt>
                <c:pt idx="85">
                  <c:v>29.456948910325117</c:v>
                </c:pt>
                <c:pt idx="86">
                  <c:v>30.939621293319043</c:v>
                </c:pt>
                <c:pt idx="87">
                  <c:v>30.207216863165417</c:v>
                </c:pt>
                <c:pt idx="88">
                  <c:v>30.993211861379066</c:v>
                </c:pt>
                <c:pt idx="89">
                  <c:v>32.940335834226509</c:v>
                </c:pt>
                <c:pt idx="90">
                  <c:v>33.672740264380138</c:v>
                </c:pt>
                <c:pt idx="91">
                  <c:v>35.226866738120762</c:v>
                </c:pt>
                <c:pt idx="92">
                  <c:v>36.745266166488037</c:v>
                </c:pt>
                <c:pt idx="93">
                  <c:v>37.656305823508397</c:v>
                </c:pt>
                <c:pt idx="94">
                  <c:v>37.441943551268309</c:v>
                </c:pt>
                <c:pt idx="95">
                  <c:v>39.121114683815648</c:v>
                </c:pt>
                <c:pt idx="96">
                  <c:v>41.461236155769917</c:v>
                </c:pt>
                <c:pt idx="97">
                  <c:v>42.550911039657024</c:v>
                </c:pt>
                <c:pt idx="98">
                  <c:v>44.408717399071101</c:v>
                </c:pt>
                <c:pt idx="99">
                  <c:v>46.230796713111829</c:v>
                </c:pt>
                <c:pt idx="100">
                  <c:v>47.874240800285818</c:v>
                </c:pt>
                <c:pt idx="101">
                  <c:v>47.731332618792429</c:v>
                </c:pt>
                <c:pt idx="102">
                  <c:v>47.820650232225795</c:v>
                </c:pt>
                <c:pt idx="103">
                  <c:v>49.732047159699896</c:v>
                </c:pt>
                <c:pt idx="104">
                  <c:v>52.304394426580927</c:v>
                </c:pt>
                <c:pt idx="105">
                  <c:v>55.09110396570204</c:v>
                </c:pt>
                <c:pt idx="106">
                  <c:v>58.64594498035013</c:v>
                </c:pt>
                <c:pt idx="107">
                  <c:v>61.914969632011434</c:v>
                </c:pt>
                <c:pt idx="108">
                  <c:v>61.414790996784568</c:v>
                </c:pt>
                <c:pt idx="109">
                  <c:v>65.666309396212938</c:v>
                </c:pt>
                <c:pt idx="110">
                  <c:v>66.309396212933194</c:v>
                </c:pt>
                <c:pt idx="111">
                  <c:v>67.220435869953562</c:v>
                </c:pt>
                <c:pt idx="112">
                  <c:v>71.543408360128623</c:v>
                </c:pt>
                <c:pt idx="113">
                  <c:v>75.830653804930336</c:v>
                </c:pt>
                <c:pt idx="114">
                  <c:v>80.403715612718827</c:v>
                </c:pt>
                <c:pt idx="115">
                  <c:v>80.242943908538763</c:v>
                </c:pt>
                <c:pt idx="116">
                  <c:v>81.975705609146132</c:v>
                </c:pt>
                <c:pt idx="117">
                  <c:v>86.477313326187925</c:v>
                </c:pt>
                <c:pt idx="118">
                  <c:v>90.800285816362987</c:v>
                </c:pt>
                <c:pt idx="119">
                  <c:v>96.409431939978575</c:v>
                </c:pt>
                <c:pt idx="120">
                  <c:v>101.17899249732048</c:v>
                </c:pt>
                <c:pt idx="121">
                  <c:v>106.7524115755627</c:v>
                </c:pt>
                <c:pt idx="122">
                  <c:v>107.87781350482315</c:v>
                </c:pt>
                <c:pt idx="123">
                  <c:v>108.46730975348339</c:v>
                </c:pt>
                <c:pt idx="124">
                  <c:v>114.16577349053235</c:v>
                </c:pt>
                <c:pt idx="125">
                  <c:v>119.45337620578779</c:v>
                </c:pt>
                <c:pt idx="126">
                  <c:v>124.59807073954984</c:v>
                </c:pt>
                <c:pt idx="127">
                  <c:v>133.10110753840658</c:v>
                </c:pt>
                <c:pt idx="128">
                  <c:v>140.1750625223294</c:v>
                </c:pt>
                <c:pt idx="129">
                  <c:v>139.54983922829584</c:v>
                </c:pt>
                <c:pt idx="130">
                  <c:v>143.28331546981065</c:v>
                </c:pt>
                <c:pt idx="131">
                  <c:v>153.51911396927474</c:v>
                </c:pt>
                <c:pt idx="132">
                  <c:v>162.41514826723832</c:v>
                </c:pt>
                <c:pt idx="133">
                  <c:v>171.38263665594857</c:v>
                </c:pt>
                <c:pt idx="134">
                  <c:v>180.79671311182565</c:v>
                </c:pt>
                <c:pt idx="135">
                  <c:v>192.30082172204359</c:v>
                </c:pt>
                <c:pt idx="136">
                  <c:v>190.47874240800286</c:v>
                </c:pt>
                <c:pt idx="137">
                  <c:v>198.10646659521259</c:v>
                </c:pt>
                <c:pt idx="138">
                  <c:v>210.45016077170419</c:v>
                </c:pt>
                <c:pt idx="139">
                  <c:v>222.38299392640229</c:v>
                </c:pt>
                <c:pt idx="140">
                  <c:v>232.35083958556629</c:v>
                </c:pt>
                <c:pt idx="141">
                  <c:v>241.35405501964988</c:v>
                </c:pt>
                <c:pt idx="142">
                  <c:v>252.53662022150769</c:v>
                </c:pt>
                <c:pt idx="143">
                  <c:v>252.62593783494106</c:v>
                </c:pt>
                <c:pt idx="144">
                  <c:v>255.7341907824223</c:v>
                </c:pt>
                <c:pt idx="145">
                  <c:v>268.27438370846733</c:v>
                </c:pt>
                <c:pt idx="146">
                  <c:v>279.26045016077171</c:v>
                </c:pt>
                <c:pt idx="147">
                  <c:v>293.99785637727763</c:v>
                </c:pt>
                <c:pt idx="148">
                  <c:v>305.34119328331548</c:v>
                </c:pt>
                <c:pt idx="149">
                  <c:v>316.72025723472672</c:v>
                </c:pt>
                <c:pt idx="150">
                  <c:v>317.73847802786713</c:v>
                </c:pt>
                <c:pt idx="151">
                  <c:v>316.07717041800646</c:v>
                </c:pt>
                <c:pt idx="152">
                  <c:v>339.56770275098251</c:v>
                </c:pt>
                <c:pt idx="153">
                  <c:v>356.96677384780281</c:v>
                </c:pt>
                <c:pt idx="154">
                  <c:v>373.81207574133623</c:v>
                </c:pt>
                <c:pt idx="155">
                  <c:v>394.19435512683106</c:v>
                </c:pt>
                <c:pt idx="156">
                  <c:v>411.2182922472312</c:v>
                </c:pt>
                <c:pt idx="157">
                  <c:v>410.70025008931765</c:v>
                </c:pt>
                <c:pt idx="158">
                  <c:v>411.611289746338</c:v>
                </c:pt>
                <c:pt idx="159">
                  <c:v>435.9056806002144</c:v>
                </c:pt>
                <c:pt idx="160">
                  <c:v>452.55448374419439</c:v>
                </c:pt>
                <c:pt idx="161">
                  <c:v>471.13254733833514</c:v>
                </c:pt>
                <c:pt idx="162">
                  <c:v>489.40693104680247</c:v>
                </c:pt>
                <c:pt idx="163">
                  <c:v>509.80707395498393</c:v>
                </c:pt>
                <c:pt idx="164">
                  <c:v>502.17934976777423</c:v>
                </c:pt>
                <c:pt idx="165">
                  <c:v>510.37870668095752</c:v>
                </c:pt>
                <c:pt idx="166">
                  <c:v>524.45516255805649</c:v>
                </c:pt>
                <c:pt idx="167">
                  <c:v>541.85423365487679</c:v>
                </c:pt>
                <c:pt idx="168">
                  <c:v>551.01822079314047</c:v>
                </c:pt>
                <c:pt idx="169">
                  <c:v>577.65273311897113</c:v>
                </c:pt>
                <c:pt idx="170">
                  <c:v>588.38871025366211</c:v>
                </c:pt>
                <c:pt idx="171">
                  <c:v>587.83494105037516</c:v>
                </c:pt>
                <c:pt idx="172">
                  <c:v>582.60092890317969</c:v>
                </c:pt>
                <c:pt idx="173">
                  <c:v>596.85602000714539</c:v>
                </c:pt>
                <c:pt idx="174">
                  <c:v>593.69417649160414</c:v>
                </c:pt>
                <c:pt idx="175">
                  <c:v>605.32332976062878</c:v>
                </c:pt>
                <c:pt idx="176">
                  <c:v>607.62772418720976</c:v>
                </c:pt>
                <c:pt idx="177">
                  <c:v>613.36191496963204</c:v>
                </c:pt>
                <c:pt idx="178">
                  <c:v>595.784208645945</c:v>
                </c:pt>
                <c:pt idx="179">
                  <c:v>588.12075741336196</c:v>
                </c:pt>
                <c:pt idx="180">
                  <c:v>595.96284387281173</c:v>
                </c:pt>
                <c:pt idx="181">
                  <c:v>588.15648445873535</c:v>
                </c:pt>
                <c:pt idx="182">
                  <c:v>583.94069310468024</c:v>
                </c:pt>
                <c:pt idx="183">
                  <c:v>575.24115755627008</c:v>
                </c:pt>
                <c:pt idx="184">
                  <c:v>572.88317256162918</c:v>
                </c:pt>
                <c:pt idx="185">
                  <c:v>549.44623079671317</c:v>
                </c:pt>
                <c:pt idx="186">
                  <c:v>526.29510539478383</c:v>
                </c:pt>
                <c:pt idx="187">
                  <c:v>524.22293676312972</c:v>
                </c:pt>
                <c:pt idx="188">
                  <c:v>504.57306180778852</c:v>
                </c:pt>
                <c:pt idx="189">
                  <c:v>495.30189353340484</c:v>
                </c:pt>
                <c:pt idx="190">
                  <c:v>472.79385494819581</c:v>
                </c:pt>
                <c:pt idx="191">
                  <c:v>475.63415505537694</c:v>
                </c:pt>
                <c:pt idx="192">
                  <c:v>445.81993569131834</c:v>
                </c:pt>
                <c:pt idx="193">
                  <c:v>420.81100392997502</c:v>
                </c:pt>
                <c:pt idx="194">
                  <c:v>402.53662022150769</c:v>
                </c:pt>
                <c:pt idx="195">
                  <c:v>406.00214362272243</c:v>
                </c:pt>
                <c:pt idx="196">
                  <c:v>405.73419078242233</c:v>
                </c:pt>
                <c:pt idx="197">
                  <c:v>389.19256877456235</c:v>
                </c:pt>
                <c:pt idx="198">
                  <c:v>364.88031439799931</c:v>
                </c:pt>
                <c:pt idx="199">
                  <c:v>344.35512683101109</c:v>
                </c:pt>
                <c:pt idx="200">
                  <c:v>327.79564130046447</c:v>
                </c:pt>
                <c:pt idx="201">
                  <c:v>316.20221507681316</c:v>
                </c:pt>
                <c:pt idx="202">
                  <c:v>325.5984280100036</c:v>
                </c:pt>
                <c:pt idx="203">
                  <c:v>318.57806359414076</c:v>
                </c:pt>
                <c:pt idx="204">
                  <c:v>322.66881028938906</c:v>
                </c:pt>
                <c:pt idx="205">
                  <c:v>316.34512325830656</c:v>
                </c:pt>
                <c:pt idx="206">
                  <c:v>297.12397284744554</c:v>
                </c:pt>
                <c:pt idx="207">
                  <c:v>289.08538763844234</c:v>
                </c:pt>
                <c:pt idx="208">
                  <c:v>283.42265094676674</c:v>
                </c:pt>
                <c:pt idx="209">
                  <c:v>281.18971061093248</c:v>
                </c:pt>
                <c:pt idx="210">
                  <c:v>276.2593783494105</c:v>
                </c:pt>
                <c:pt idx="211">
                  <c:v>268.50660950339409</c:v>
                </c:pt>
                <c:pt idx="212">
                  <c:v>268.89960700250089</c:v>
                </c:pt>
                <c:pt idx="213">
                  <c:v>258.30653804930336</c:v>
                </c:pt>
                <c:pt idx="214">
                  <c:v>248.78528045730619</c:v>
                </c:pt>
                <c:pt idx="215">
                  <c:v>248.32082886745266</c:v>
                </c:pt>
                <c:pt idx="216">
                  <c:v>246.44515898535192</c:v>
                </c:pt>
                <c:pt idx="217">
                  <c:v>240.56806002143625</c:v>
                </c:pt>
                <c:pt idx="218">
                  <c:v>243.46195069667741</c:v>
                </c:pt>
                <c:pt idx="219">
                  <c:v>243.22972490175064</c:v>
                </c:pt>
                <c:pt idx="220">
                  <c:v>235.60200071454091</c:v>
                </c:pt>
                <c:pt idx="221">
                  <c:v>231.654162200786</c:v>
                </c:pt>
                <c:pt idx="222">
                  <c:v>231.9935691318328</c:v>
                </c:pt>
                <c:pt idx="223">
                  <c:v>230.36798856734549</c:v>
                </c:pt>
                <c:pt idx="224">
                  <c:v>236.01286173633443</c:v>
                </c:pt>
                <c:pt idx="225">
                  <c:v>241.28260092890321</c:v>
                </c:pt>
                <c:pt idx="226">
                  <c:v>245.73061807788497</c:v>
                </c:pt>
                <c:pt idx="227">
                  <c:v>241.53269024651664</c:v>
                </c:pt>
                <c:pt idx="228">
                  <c:v>235.94140764558773</c:v>
                </c:pt>
                <c:pt idx="229">
                  <c:v>245.69489103251163</c:v>
                </c:pt>
                <c:pt idx="230">
                  <c:v>248.44587352625939</c:v>
                </c:pt>
                <c:pt idx="231">
                  <c:v>254.37656305823509</c:v>
                </c:pt>
                <c:pt idx="232">
                  <c:v>259.12826009289034</c:v>
                </c:pt>
                <c:pt idx="233">
                  <c:v>262.80814576634515</c:v>
                </c:pt>
                <c:pt idx="234">
                  <c:v>256.41300464451592</c:v>
                </c:pt>
                <c:pt idx="235">
                  <c:v>252.19721329046089</c:v>
                </c:pt>
                <c:pt idx="236">
                  <c:v>254.30510896748839</c:v>
                </c:pt>
                <c:pt idx="237">
                  <c:v>258.64594498035012</c:v>
                </c:pt>
                <c:pt idx="238">
                  <c:v>258.84244372990355</c:v>
                </c:pt>
                <c:pt idx="239">
                  <c:v>257.43122543765634</c:v>
                </c:pt>
                <c:pt idx="240">
                  <c:v>255.6806002143623</c:v>
                </c:pt>
                <c:pt idx="241">
                  <c:v>248.05287602715256</c:v>
                </c:pt>
                <c:pt idx="242">
                  <c:v>239.35334047874241</c:v>
                </c:pt>
                <c:pt idx="243">
                  <c:v>238.08503036798859</c:v>
                </c:pt>
                <c:pt idx="244">
                  <c:v>231.63629867809934</c:v>
                </c:pt>
                <c:pt idx="245">
                  <c:v>227.40264380135764</c:v>
                </c:pt>
                <c:pt idx="246">
                  <c:v>214.95176848874598</c:v>
                </c:pt>
                <c:pt idx="247">
                  <c:v>218.98892461593428</c:v>
                </c:pt>
                <c:pt idx="248">
                  <c:v>208.64594498035012</c:v>
                </c:pt>
                <c:pt idx="249">
                  <c:v>205.68060021436227</c:v>
                </c:pt>
                <c:pt idx="250">
                  <c:v>199.7320471596999</c:v>
                </c:pt>
                <c:pt idx="251">
                  <c:v>196.39156841729189</c:v>
                </c:pt>
                <c:pt idx="252">
                  <c:v>197.15969989281888</c:v>
                </c:pt>
                <c:pt idx="253">
                  <c:v>195.9807073954984</c:v>
                </c:pt>
                <c:pt idx="254">
                  <c:v>185.72704537334764</c:v>
                </c:pt>
                <c:pt idx="255">
                  <c:v>171.9006788138621</c:v>
                </c:pt>
                <c:pt idx="256">
                  <c:v>174.74097892104325</c:v>
                </c:pt>
                <c:pt idx="257">
                  <c:v>166.0414433726331</c:v>
                </c:pt>
                <c:pt idx="258">
                  <c:v>163.04037156127188</c:v>
                </c:pt>
                <c:pt idx="259">
                  <c:v>162.0221507681315</c:v>
                </c:pt>
                <c:pt idx="260">
                  <c:v>153.53697749196144</c:v>
                </c:pt>
                <c:pt idx="261">
                  <c:v>140.33583422650946</c:v>
                </c:pt>
                <c:pt idx="262">
                  <c:v>135.97713469096107</c:v>
                </c:pt>
                <c:pt idx="263">
                  <c:v>128.18863879957129</c:v>
                </c:pt>
                <c:pt idx="264">
                  <c:v>122.22222222222223</c:v>
                </c:pt>
                <c:pt idx="265">
                  <c:v>113.34405144694534</c:v>
                </c:pt>
                <c:pt idx="266">
                  <c:v>112.02215076813148</c:v>
                </c:pt>
                <c:pt idx="267">
                  <c:v>108.46730975348339</c:v>
                </c:pt>
                <c:pt idx="268">
                  <c:v>100.821722043587</c:v>
                </c:pt>
                <c:pt idx="269">
                  <c:v>92.926045016077182</c:v>
                </c:pt>
                <c:pt idx="270">
                  <c:v>89.835655591282602</c:v>
                </c:pt>
                <c:pt idx="271">
                  <c:v>86.709539121114688</c:v>
                </c:pt>
                <c:pt idx="272">
                  <c:v>81.618435155412655</c:v>
                </c:pt>
                <c:pt idx="273">
                  <c:v>77.04537334762415</c:v>
                </c:pt>
                <c:pt idx="274">
                  <c:v>73.329760628796009</c:v>
                </c:pt>
                <c:pt idx="275">
                  <c:v>68.363701321900677</c:v>
                </c:pt>
                <c:pt idx="276">
                  <c:v>64.380135762772426</c:v>
                </c:pt>
                <c:pt idx="277">
                  <c:v>60.182207931404079</c:v>
                </c:pt>
                <c:pt idx="278">
                  <c:v>57.84208645944981</c:v>
                </c:pt>
                <c:pt idx="279">
                  <c:v>56.788138620936053</c:v>
                </c:pt>
                <c:pt idx="280">
                  <c:v>54.769560557341912</c:v>
                </c:pt>
                <c:pt idx="281">
                  <c:v>51.857806359414077</c:v>
                </c:pt>
                <c:pt idx="282">
                  <c:v>48.320828867452661</c:v>
                </c:pt>
                <c:pt idx="283">
                  <c:v>43.497677742050733</c:v>
                </c:pt>
                <c:pt idx="284">
                  <c:v>40.907466952483034</c:v>
                </c:pt>
                <c:pt idx="285">
                  <c:v>38.942479456948909</c:v>
                </c:pt>
                <c:pt idx="286">
                  <c:v>36.959628438728117</c:v>
                </c:pt>
                <c:pt idx="287">
                  <c:v>36.370132190067885</c:v>
                </c:pt>
                <c:pt idx="288">
                  <c:v>34.905323329760634</c:v>
                </c:pt>
                <c:pt idx="289">
                  <c:v>34.923186852447301</c:v>
                </c:pt>
                <c:pt idx="290">
                  <c:v>32.029296177206149</c:v>
                </c:pt>
                <c:pt idx="291">
                  <c:v>30.171489817792072</c:v>
                </c:pt>
                <c:pt idx="292">
                  <c:v>30.117899249732048</c:v>
                </c:pt>
                <c:pt idx="293">
                  <c:v>27.617006073597715</c:v>
                </c:pt>
                <c:pt idx="294">
                  <c:v>25.705609146123617</c:v>
                </c:pt>
                <c:pt idx="295">
                  <c:v>24.615934262236514</c:v>
                </c:pt>
                <c:pt idx="296">
                  <c:v>23.204715969989284</c:v>
                </c:pt>
                <c:pt idx="297">
                  <c:v>20.971775634155058</c:v>
                </c:pt>
                <c:pt idx="298">
                  <c:v>19.310468024294391</c:v>
                </c:pt>
                <c:pt idx="299">
                  <c:v>18.220793140407288</c:v>
                </c:pt>
                <c:pt idx="300">
                  <c:v>17.577706323687032</c:v>
                </c:pt>
                <c:pt idx="301">
                  <c:v>16.595212575919973</c:v>
                </c:pt>
                <c:pt idx="302">
                  <c:v>15.916398713826368</c:v>
                </c:pt>
                <c:pt idx="303">
                  <c:v>14.505180421579135</c:v>
                </c:pt>
                <c:pt idx="304">
                  <c:v>12.343694176491605</c:v>
                </c:pt>
                <c:pt idx="305">
                  <c:v>11.843515541264738</c:v>
                </c:pt>
                <c:pt idx="306">
                  <c:v>11.111111111111112</c:v>
                </c:pt>
                <c:pt idx="307">
                  <c:v>10.217934976777421</c:v>
                </c:pt>
                <c:pt idx="308">
                  <c:v>9.9499821364773133</c:v>
                </c:pt>
                <c:pt idx="309">
                  <c:v>9.5569846373704905</c:v>
                </c:pt>
                <c:pt idx="310">
                  <c:v>9.914255091103966</c:v>
                </c:pt>
                <c:pt idx="311">
                  <c:v>8.6280814576634519</c:v>
                </c:pt>
                <c:pt idx="312">
                  <c:v>8.4137191854233659</c:v>
                </c:pt>
                <c:pt idx="313">
                  <c:v>8.4673097534833879</c:v>
                </c:pt>
                <c:pt idx="314">
                  <c:v>8.360128617363344</c:v>
                </c:pt>
                <c:pt idx="315">
                  <c:v>8.0564487316898905</c:v>
                </c:pt>
                <c:pt idx="316">
                  <c:v>8.8603072525902107</c:v>
                </c:pt>
                <c:pt idx="317">
                  <c:v>8.8424437299035379</c:v>
                </c:pt>
                <c:pt idx="318">
                  <c:v>8.5566273669167572</c:v>
                </c:pt>
                <c:pt idx="319">
                  <c:v>8.5387638442300826</c:v>
                </c:pt>
                <c:pt idx="320">
                  <c:v>8.3779921400500186</c:v>
                </c:pt>
                <c:pt idx="321">
                  <c:v>8.7888531618435159</c:v>
                </c:pt>
                <c:pt idx="322">
                  <c:v>8.6638085030367993</c:v>
                </c:pt>
                <c:pt idx="323">
                  <c:v>8.9317613433369072</c:v>
                </c:pt>
                <c:pt idx="324">
                  <c:v>9.32475884244373</c:v>
                </c:pt>
                <c:pt idx="325">
                  <c:v>9.32475884244373</c:v>
                </c:pt>
                <c:pt idx="326">
                  <c:v>10.610932475884246</c:v>
                </c:pt>
                <c:pt idx="327">
                  <c:v>9.4319399785637739</c:v>
                </c:pt>
                <c:pt idx="328">
                  <c:v>9.8428010003572712</c:v>
                </c:pt>
                <c:pt idx="329">
                  <c:v>10.200071454090747</c:v>
                </c:pt>
                <c:pt idx="330">
                  <c:v>10.664523043944266</c:v>
                </c:pt>
                <c:pt idx="331">
                  <c:v>11.182565201857807</c:v>
                </c:pt>
                <c:pt idx="332">
                  <c:v>11.325473383351197</c:v>
                </c:pt>
                <c:pt idx="333">
                  <c:v>11.254019292604502</c:v>
                </c:pt>
                <c:pt idx="334">
                  <c:v>11.468381564844588</c:v>
                </c:pt>
                <c:pt idx="335">
                  <c:v>11.647016791711327</c:v>
                </c:pt>
                <c:pt idx="336">
                  <c:v>11.468381564844588</c:v>
                </c:pt>
                <c:pt idx="337">
                  <c:v>12.004287245444802</c:v>
                </c:pt>
                <c:pt idx="338">
                  <c:v>12.754555198285102</c:v>
                </c:pt>
                <c:pt idx="339">
                  <c:v>10.914612361557699</c:v>
                </c:pt>
                <c:pt idx="340">
                  <c:v>11.611289746337979</c:v>
                </c:pt>
                <c:pt idx="341">
                  <c:v>12.700964630225082</c:v>
                </c:pt>
                <c:pt idx="342">
                  <c:v>13.504823151125402</c:v>
                </c:pt>
                <c:pt idx="343">
                  <c:v>14.380135762772419</c:v>
                </c:pt>
                <c:pt idx="344">
                  <c:v>14.415862808145768</c:v>
                </c:pt>
                <c:pt idx="345">
                  <c:v>15.041086102179351</c:v>
                </c:pt>
                <c:pt idx="346">
                  <c:v>15.13040371561272</c:v>
                </c:pt>
                <c:pt idx="347">
                  <c:v>15.702036441586282</c:v>
                </c:pt>
                <c:pt idx="348">
                  <c:v>15.541264737406218</c:v>
                </c:pt>
                <c:pt idx="349">
                  <c:v>16.041443372633083</c:v>
                </c:pt>
                <c:pt idx="350">
                  <c:v>16.559485530546624</c:v>
                </c:pt>
                <c:pt idx="351">
                  <c:v>16.863165416220081</c:v>
                </c:pt>
                <c:pt idx="352">
                  <c:v>16.881028938906752</c:v>
                </c:pt>
                <c:pt idx="353">
                  <c:v>17.238299392640229</c:v>
                </c:pt>
                <c:pt idx="354">
                  <c:v>17.452661664880317</c:v>
                </c:pt>
                <c:pt idx="355">
                  <c:v>18.185066095033942</c:v>
                </c:pt>
                <c:pt idx="356">
                  <c:v>19.560557341907824</c:v>
                </c:pt>
                <c:pt idx="357">
                  <c:v>23.311897106109328</c:v>
                </c:pt>
                <c:pt idx="358">
                  <c:v>21.221864951768492</c:v>
                </c:pt>
                <c:pt idx="359">
                  <c:v>22.829581993569132</c:v>
                </c:pt>
                <c:pt idx="360">
                  <c:v>23.240443015362629</c:v>
                </c:pt>
                <c:pt idx="361">
                  <c:v>23.597713469096107</c:v>
                </c:pt>
                <c:pt idx="362">
                  <c:v>24.044301536262953</c:v>
                </c:pt>
                <c:pt idx="363">
                  <c:v>24.080028581636299</c:v>
                </c:pt>
                <c:pt idx="364">
                  <c:v>26.598785280457307</c:v>
                </c:pt>
                <c:pt idx="365">
                  <c:v>26.902465166130764</c:v>
                </c:pt>
                <c:pt idx="366">
                  <c:v>28.795998570918186</c:v>
                </c:pt>
                <c:pt idx="367">
                  <c:v>28.778135048231512</c:v>
                </c:pt>
                <c:pt idx="368">
                  <c:v>29.296177206145053</c:v>
                </c:pt>
                <c:pt idx="369">
                  <c:v>31.189710610932476</c:v>
                </c:pt>
                <c:pt idx="370">
                  <c:v>32.172204358699538</c:v>
                </c:pt>
                <c:pt idx="371">
                  <c:v>33.726330832440162</c:v>
                </c:pt>
                <c:pt idx="372">
                  <c:v>35.905680600214367</c:v>
                </c:pt>
                <c:pt idx="373">
                  <c:v>37.495534119328333</c:v>
                </c:pt>
                <c:pt idx="374">
                  <c:v>37.513397642015008</c:v>
                </c:pt>
                <c:pt idx="375">
                  <c:v>38.442300821722043</c:v>
                </c:pt>
                <c:pt idx="376">
                  <c:v>40.978921043229725</c:v>
                </c:pt>
                <c:pt idx="377">
                  <c:v>43.05108967488389</c:v>
                </c:pt>
                <c:pt idx="378">
                  <c:v>44.819578420864595</c:v>
                </c:pt>
                <c:pt idx="379">
                  <c:v>47.606287959985714</c:v>
                </c:pt>
                <c:pt idx="380">
                  <c:v>54.019292604501608</c:v>
                </c:pt>
                <c:pt idx="381">
                  <c:v>50.339406931046803</c:v>
                </c:pt>
                <c:pt idx="382">
                  <c:v>50.357270453733477</c:v>
                </c:pt>
                <c:pt idx="383">
                  <c:v>51.071811361200432</c:v>
                </c:pt>
                <c:pt idx="384">
                  <c:v>54.769560557341912</c:v>
                </c:pt>
                <c:pt idx="385">
                  <c:v>57.574133619149698</c:v>
                </c:pt>
                <c:pt idx="386">
                  <c:v>58.735262593783496</c:v>
                </c:pt>
                <c:pt idx="387">
                  <c:v>61.039657020364416</c:v>
                </c:pt>
                <c:pt idx="388">
                  <c:v>60.25366202215077</c:v>
                </c:pt>
                <c:pt idx="389">
                  <c:v>61.146838156484463</c:v>
                </c:pt>
                <c:pt idx="390">
                  <c:v>63.862093604858885</c:v>
                </c:pt>
                <c:pt idx="391">
                  <c:v>65.755627009646304</c:v>
                </c:pt>
                <c:pt idx="392">
                  <c:v>68.34583779921401</c:v>
                </c:pt>
                <c:pt idx="393">
                  <c:v>70.275098249374778</c:v>
                </c:pt>
                <c:pt idx="394">
                  <c:v>70.025008931761349</c:v>
                </c:pt>
                <c:pt idx="395">
                  <c:v>70.971775634155065</c:v>
                </c:pt>
                <c:pt idx="396">
                  <c:v>71.454090746695258</c:v>
                </c:pt>
                <c:pt idx="397">
                  <c:v>73.883529832082885</c:v>
                </c:pt>
                <c:pt idx="398">
                  <c:v>74.651661307609871</c:v>
                </c:pt>
                <c:pt idx="399">
                  <c:v>79.439085387638443</c:v>
                </c:pt>
                <c:pt idx="400">
                  <c:v>83.333333333333343</c:v>
                </c:pt>
                <c:pt idx="401">
                  <c:v>86.280814576634512</c:v>
                </c:pt>
                <c:pt idx="402">
                  <c:v>86.102179349767781</c:v>
                </c:pt>
                <c:pt idx="403">
                  <c:v>89.38906752411576</c:v>
                </c:pt>
                <c:pt idx="404">
                  <c:v>93.122543765630581</c:v>
                </c:pt>
                <c:pt idx="405">
                  <c:v>96.427295462665242</c:v>
                </c:pt>
                <c:pt idx="406">
                  <c:v>100.03572704537335</c:v>
                </c:pt>
                <c:pt idx="407">
                  <c:v>104.09074669524831</c:v>
                </c:pt>
                <c:pt idx="408">
                  <c:v>106.35941407645588</c:v>
                </c:pt>
                <c:pt idx="409">
                  <c:v>105.98428010003573</c:v>
                </c:pt>
                <c:pt idx="410">
                  <c:v>106.68095748481601</c:v>
                </c:pt>
                <c:pt idx="411">
                  <c:v>111.64701679171134</c:v>
                </c:pt>
                <c:pt idx="412">
                  <c:v>116.61307609860665</c:v>
                </c:pt>
                <c:pt idx="413">
                  <c:v>122.11504108610218</c:v>
                </c:pt>
                <c:pt idx="414">
                  <c:v>130.49303322615219</c:v>
                </c:pt>
                <c:pt idx="415">
                  <c:v>133.04751697034655</c:v>
                </c:pt>
                <c:pt idx="416">
                  <c:v>132.45802072168632</c:v>
                </c:pt>
                <c:pt idx="417">
                  <c:v>132.69024651661309</c:v>
                </c:pt>
                <c:pt idx="418">
                  <c:v>138.63879957127546</c:v>
                </c:pt>
                <c:pt idx="419">
                  <c:v>141.17541979278315</c:v>
                </c:pt>
                <c:pt idx="420">
                  <c:v>144.96248660235798</c:v>
                </c:pt>
                <c:pt idx="421">
                  <c:v>152.16148624508753</c:v>
                </c:pt>
                <c:pt idx="422">
                  <c:v>154.84101464808862</c:v>
                </c:pt>
                <c:pt idx="423">
                  <c:v>153.8227938549482</c:v>
                </c:pt>
                <c:pt idx="424">
                  <c:v>154.39442658092176</c:v>
                </c:pt>
                <c:pt idx="425">
                  <c:v>162.18292247231156</c:v>
                </c:pt>
                <c:pt idx="426">
                  <c:v>164.89817792068598</c:v>
                </c:pt>
                <c:pt idx="427">
                  <c:v>171.52554483744194</c:v>
                </c:pt>
                <c:pt idx="428">
                  <c:v>174.90175062522331</c:v>
                </c:pt>
                <c:pt idx="429">
                  <c:v>180.58235083958559</c:v>
                </c:pt>
                <c:pt idx="430">
                  <c:v>176.72382993926402</c:v>
                </c:pt>
                <c:pt idx="431">
                  <c:v>181.77920685959273</c:v>
                </c:pt>
                <c:pt idx="432">
                  <c:v>183.08324401571991</c:v>
                </c:pt>
                <c:pt idx="433">
                  <c:v>191.60414433726331</c:v>
                </c:pt>
                <c:pt idx="434">
                  <c:v>200.55376920328689</c:v>
                </c:pt>
                <c:pt idx="435">
                  <c:v>209.967845659164</c:v>
                </c:pt>
                <c:pt idx="436">
                  <c:v>214.71954269381922</c:v>
                </c:pt>
                <c:pt idx="437">
                  <c:v>216.48803143979995</c:v>
                </c:pt>
                <c:pt idx="438">
                  <c:v>219.97141836370133</c:v>
                </c:pt>
                <c:pt idx="439">
                  <c:v>225.49124687388354</c:v>
                </c:pt>
                <c:pt idx="440">
                  <c:v>230.83244015719902</c:v>
                </c:pt>
                <c:pt idx="441">
                  <c:v>236.2272240085745</c:v>
                </c:pt>
                <c:pt idx="442">
                  <c:v>242.31868524473026</c:v>
                </c:pt>
                <c:pt idx="443">
                  <c:v>254.64451589853522</c:v>
                </c:pt>
                <c:pt idx="444">
                  <c:v>253.19757056091461</c:v>
                </c:pt>
                <c:pt idx="445">
                  <c:v>253.6977491961415</c:v>
                </c:pt>
                <c:pt idx="446">
                  <c:v>261.55769917827797</c:v>
                </c:pt>
                <c:pt idx="447">
                  <c:v>275.13397642015008</c:v>
                </c:pt>
                <c:pt idx="448">
                  <c:v>286.13790639514116</c:v>
                </c:pt>
                <c:pt idx="449">
                  <c:v>295.05180421579138</c:v>
                </c:pt>
                <c:pt idx="450">
                  <c:v>297.4991068238657</c:v>
                </c:pt>
                <c:pt idx="451">
                  <c:v>302.39371204001429</c:v>
                </c:pt>
                <c:pt idx="452">
                  <c:v>301.00035727045378</c:v>
                </c:pt>
                <c:pt idx="453">
                  <c:v>298.82100750267955</c:v>
                </c:pt>
                <c:pt idx="454">
                  <c:v>317.6670239371204</c:v>
                </c:pt>
                <c:pt idx="455">
                  <c:v>320.36441586280819</c:v>
                </c:pt>
                <c:pt idx="456">
                  <c:v>331.4040728831726</c:v>
                </c:pt>
                <c:pt idx="457">
                  <c:v>332.63665594855308</c:v>
                </c:pt>
                <c:pt idx="458">
                  <c:v>338.94247945694894</c:v>
                </c:pt>
                <c:pt idx="459">
                  <c:v>332.3329760628796</c:v>
                </c:pt>
                <c:pt idx="460">
                  <c:v>333.49410503751341</c:v>
                </c:pt>
                <c:pt idx="461">
                  <c:v>329.09967845659168</c:v>
                </c:pt>
                <c:pt idx="462">
                  <c:v>324.25866380850306</c:v>
                </c:pt>
                <c:pt idx="463">
                  <c:v>318.2207931404073</c:v>
                </c:pt>
                <c:pt idx="464">
                  <c:v>306.43086816720256</c:v>
                </c:pt>
                <c:pt idx="465">
                  <c:v>297.55269739192568</c:v>
                </c:pt>
                <c:pt idx="466">
                  <c:v>276.33083244015722</c:v>
                </c:pt>
                <c:pt idx="467">
                  <c:v>243.56913183279744</c:v>
                </c:pt>
                <c:pt idx="468">
                  <c:v>216.77384780278672</c:v>
                </c:pt>
                <c:pt idx="469">
                  <c:v>215.41622007859951</c:v>
                </c:pt>
                <c:pt idx="470">
                  <c:v>199.24973204715971</c:v>
                </c:pt>
                <c:pt idx="471">
                  <c:v>175.9914255091104</c:v>
                </c:pt>
                <c:pt idx="472">
                  <c:v>150.48231511254019</c:v>
                </c:pt>
                <c:pt idx="473">
                  <c:v>129.84994640943194</c:v>
                </c:pt>
                <c:pt idx="474">
                  <c:v>115.43408360128618</c:v>
                </c:pt>
                <c:pt idx="475">
                  <c:v>93.354769560557344</c:v>
                </c:pt>
                <c:pt idx="476">
                  <c:v>78.635226866738122</c:v>
                </c:pt>
                <c:pt idx="477">
                  <c:v>64.272954626652378</c:v>
                </c:pt>
                <c:pt idx="478">
                  <c:v>56.859592711682744</c:v>
                </c:pt>
                <c:pt idx="479">
                  <c:v>47.69560557341908</c:v>
                </c:pt>
                <c:pt idx="480">
                  <c:v>38.442300821722043</c:v>
                </c:pt>
                <c:pt idx="481">
                  <c:v>28.224365844944625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2B9-4F0A-9A7F-877EA5838224}"/>
            </c:ext>
          </c:extLst>
        </c:ser>
        <c:ser>
          <c:idx val="7"/>
          <c:order val="1"/>
          <c:tx>
            <c:v>Scotland</c:v>
          </c:tx>
          <c:spPr>
            <a:ln w="28575" cap="rnd">
              <a:solidFill>
                <a:srgbClr val="0000FF"/>
              </a:solidFill>
              <a:round/>
            </a:ln>
            <a:effectLst/>
          </c:spPr>
          <c:marker>
            <c:symbol val="none"/>
          </c:marker>
          <c:cat>
            <c:numRef>
              <c:f>'Hospital Admissions (UK)'!$W$7:$W$416</c:f>
              <c:numCache>
                <c:formatCode>m/d/yyyy</c:formatCode>
                <c:ptCount val="410"/>
                <c:pt idx="0">
                  <c:v>44391</c:v>
                </c:pt>
                <c:pt idx="1">
                  <c:v>44390</c:v>
                </c:pt>
                <c:pt idx="2">
                  <c:v>44389</c:v>
                </c:pt>
                <c:pt idx="3">
                  <c:v>44388</c:v>
                </c:pt>
                <c:pt idx="4">
                  <c:v>44387</c:v>
                </c:pt>
                <c:pt idx="5">
                  <c:v>44386</c:v>
                </c:pt>
                <c:pt idx="6">
                  <c:v>44385</c:v>
                </c:pt>
                <c:pt idx="7">
                  <c:v>44384</c:v>
                </c:pt>
                <c:pt idx="8">
                  <c:v>44383</c:v>
                </c:pt>
                <c:pt idx="9">
                  <c:v>44382</c:v>
                </c:pt>
                <c:pt idx="10">
                  <c:v>44381</c:v>
                </c:pt>
                <c:pt idx="11">
                  <c:v>44380</c:v>
                </c:pt>
                <c:pt idx="12">
                  <c:v>44379</c:v>
                </c:pt>
                <c:pt idx="13">
                  <c:v>44378</c:v>
                </c:pt>
                <c:pt idx="14">
                  <c:v>44377</c:v>
                </c:pt>
                <c:pt idx="15">
                  <c:v>44376</c:v>
                </c:pt>
                <c:pt idx="16">
                  <c:v>44375</c:v>
                </c:pt>
                <c:pt idx="17">
                  <c:v>44374</c:v>
                </c:pt>
                <c:pt idx="18">
                  <c:v>44373</c:v>
                </c:pt>
                <c:pt idx="19">
                  <c:v>44372</c:v>
                </c:pt>
                <c:pt idx="20">
                  <c:v>44371</c:v>
                </c:pt>
                <c:pt idx="21">
                  <c:v>44370</c:v>
                </c:pt>
                <c:pt idx="22">
                  <c:v>44369</c:v>
                </c:pt>
                <c:pt idx="23">
                  <c:v>44368</c:v>
                </c:pt>
                <c:pt idx="24">
                  <c:v>44367</c:v>
                </c:pt>
                <c:pt idx="25">
                  <c:v>44366</c:v>
                </c:pt>
                <c:pt idx="26">
                  <c:v>44365</c:v>
                </c:pt>
                <c:pt idx="27">
                  <c:v>44364</c:v>
                </c:pt>
                <c:pt idx="28">
                  <c:v>44363</c:v>
                </c:pt>
                <c:pt idx="29">
                  <c:v>44362</c:v>
                </c:pt>
                <c:pt idx="30">
                  <c:v>44361</c:v>
                </c:pt>
                <c:pt idx="31">
                  <c:v>44360</c:v>
                </c:pt>
                <c:pt idx="32">
                  <c:v>44359</c:v>
                </c:pt>
                <c:pt idx="33">
                  <c:v>44358</c:v>
                </c:pt>
                <c:pt idx="34">
                  <c:v>44357</c:v>
                </c:pt>
                <c:pt idx="35">
                  <c:v>44356</c:v>
                </c:pt>
                <c:pt idx="36">
                  <c:v>44355</c:v>
                </c:pt>
                <c:pt idx="37">
                  <c:v>44354</c:v>
                </c:pt>
                <c:pt idx="38">
                  <c:v>44353</c:v>
                </c:pt>
                <c:pt idx="39">
                  <c:v>44352</c:v>
                </c:pt>
                <c:pt idx="40">
                  <c:v>44351</c:v>
                </c:pt>
                <c:pt idx="41">
                  <c:v>44350</c:v>
                </c:pt>
                <c:pt idx="42">
                  <c:v>44349</c:v>
                </c:pt>
                <c:pt idx="43">
                  <c:v>44348</c:v>
                </c:pt>
                <c:pt idx="44">
                  <c:v>44347</c:v>
                </c:pt>
                <c:pt idx="45">
                  <c:v>44346</c:v>
                </c:pt>
                <c:pt idx="46">
                  <c:v>44345</c:v>
                </c:pt>
                <c:pt idx="47">
                  <c:v>44344</c:v>
                </c:pt>
                <c:pt idx="48">
                  <c:v>44343</c:v>
                </c:pt>
                <c:pt idx="49">
                  <c:v>44342</c:v>
                </c:pt>
                <c:pt idx="50">
                  <c:v>44341</c:v>
                </c:pt>
                <c:pt idx="51">
                  <c:v>44340</c:v>
                </c:pt>
                <c:pt idx="52">
                  <c:v>44339</c:v>
                </c:pt>
                <c:pt idx="53">
                  <c:v>44338</c:v>
                </c:pt>
                <c:pt idx="54">
                  <c:v>44337</c:v>
                </c:pt>
                <c:pt idx="55">
                  <c:v>44336</c:v>
                </c:pt>
                <c:pt idx="56">
                  <c:v>44335</c:v>
                </c:pt>
                <c:pt idx="57">
                  <c:v>44334</c:v>
                </c:pt>
                <c:pt idx="58">
                  <c:v>44333</c:v>
                </c:pt>
                <c:pt idx="59">
                  <c:v>44332</c:v>
                </c:pt>
                <c:pt idx="60">
                  <c:v>44331</c:v>
                </c:pt>
                <c:pt idx="61">
                  <c:v>44330</c:v>
                </c:pt>
                <c:pt idx="62">
                  <c:v>44329</c:v>
                </c:pt>
                <c:pt idx="63">
                  <c:v>44328</c:v>
                </c:pt>
                <c:pt idx="64">
                  <c:v>44327</c:v>
                </c:pt>
                <c:pt idx="65">
                  <c:v>44326</c:v>
                </c:pt>
                <c:pt idx="66">
                  <c:v>44325</c:v>
                </c:pt>
                <c:pt idx="67">
                  <c:v>44324</c:v>
                </c:pt>
                <c:pt idx="68">
                  <c:v>44323</c:v>
                </c:pt>
                <c:pt idx="69">
                  <c:v>44322</c:v>
                </c:pt>
                <c:pt idx="70">
                  <c:v>44321</c:v>
                </c:pt>
                <c:pt idx="71">
                  <c:v>44320</c:v>
                </c:pt>
                <c:pt idx="72">
                  <c:v>44319</c:v>
                </c:pt>
                <c:pt idx="73">
                  <c:v>44318</c:v>
                </c:pt>
                <c:pt idx="74">
                  <c:v>44317</c:v>
                </c:pt>
                <c:pt idx="75">
                  <c:v>44316</c:v>
                </c:pt>
                <c:pt idx="76">
                  <c:v>44315</c:v>
                </c:pt>
                <c:pt idx="77">
                  <c:v>44314</c:v>
                </c:pt>
                <c:pt idx="78">
                  <c:v>44313</c:v>
                </c:pt>
                <c:pt idx="79">
                  <c:v>44312</c:v>
                </c:pt>
                <c:pt idx="80">
                  <c:v>44311</c:v>
                </c:pt>
                <c:pt idx="81">
                  <c:v>44310</c:v>
                </c:pt>
                <c:pt idx="82">
                  <c:v>44309</c:v>
                </c:pt>
                <c:pt idx="83">
                  <c:v>44308</c:v>
                </c:pt>
                <c:pt idx="84">
                  <c:v>44307</c:v>
                </c:pt>
                <c:pt idx="85">
                  <c:v>44306</c:v>
                </c:pt>
                <c:pt idx="86">
                  <c:v>44305</c:v>
                </c:pt>
                <c:pt idx="87">
                  <c:v>44304</c:v>
                </c:pt>
                <c:pt idx="88">
                  <c:v>44303</c:v>
                </c:pt>
                <c:pt idx="89">
                  <c:v>44302</c:v>
                </c:pt>
                <c:pt idx="90">
                  <c:v>44301</c:v>
                </c:pt>
                <c:pt idx="91">
                  <c:v>44300</c:v>
                </c:pt>
                <c:pt idx="92">
                  <c:v>44299</c:v>
                </c:pt>
                <c:pt idx="93">
                  <c:v>44298</c:v>
                </c:pt>
                <c:pt idx="94">
                  <c:v>44297</c:v>
                </c:pt>
                <c:pt idx="95">
                  <c:v>44296</c:v>
                </c:pt>
                <c:pt idx="96">
                  <c:v>44295</c:v>
                </c:pt>
                <c:pt idx="97">
                  <c:v>44294</c:v>
                </c:pt>
                <c:pt idx="98">
                  <c:v>44293</c:v>
                </c:pt>
                <c:pt idx="99">
                  <c:v>44292</c:v>
                </c:pt>
                <c:pt idx="100">
                  <c:v>44291</c:v>
                </c:pt>
                <c:pt idx="101">
                  <c:v>44290</c:v>
                </c:pt>
                <c:pt idx="102">
                  <c:v>44289</c:v>
                </c:pt>
                <c:pt idx="103">
                  <c:v>44288</c:v>
                </c:pt>
                <c:pt idx="104">
                  <c:v>44287</c:v>
                </c:pt>
                <c:pt idx="105">
                  <c:v>44286</c:v>
                </c:pt>
                <c:pt idx="106">
                  <c:v>44285</c:v>
                </c:pt>
                <c:pt idx="107">
                  <c:v>44284</c:v>
                </c:pt>
                <c:pt idx="108">
                  <c:v>44283</c:v>
                </c:pt>
                <c:pt idx="109">
                  <c:v>44282</c:v>
                </c:pt>
                <c:pt idx="110">
                  <c:v>44281</c:v>
                </c:pt>
                <c:pt idx="111">
                  <c:v>44280</c:v>
                </c:pt>
                <c:pt idx="112">
                  <c:v>44279</c:v>
                </c:pt>
                <c:pt idx="113">
                  <c:v>44278</c:v>
                </c:pt>
                <c:pt idx="114">
                  <c:v>44277</c:v>
                </c:pt>
                <c:pt idx="115">
                  <c:v>44276</c:v>
                </c:pt>
                <c:pt idx="116">
                  <c:v>44275</c:v>
                </c:pt>
                <c:pt idx="117">
                  <c:v>44274</c:v>
                </c:pt>
                <c:pt idx="118">
                  <c:v>44273</c:v>
                </c:pt>
                <c:pt idx="119">
                  <c:v>44272</c:v>
                </c:pt>
                <c:pt idx="120">
                  <c:v>44271</c:v>
                </c:pt>
                <c:pt idx="121">
                  <c:v>44270</c:v>
                </c:pt>
                <c:pt idx="122">
                  <c:v>44269</c:v>
                </c:pt>
                <c:pt idx="123">
                  <c:v>44268</c:v>
                </c:pt>
                <c:pt idx="124">
                  <c:v>44267</c:v>
                </c:pt>
                <c:pt idx="125">
                  <c:v>44266</c:v>
                </c:pt>
                <c:pt idx="126">
                  <c:v>44265</c:v>
                </c:pt>
                <c:pt idx="127">
                  <c:v>44264</c:v>
                </c:pt>
                <c:pt idx="128">
                  <c:v>44263</c:v>
                </c:pt>
                <c:pt idx="129">
                  <c:v>44262</c:v>
                </c:pt>
                <c:pt idx="130">
                  <c:v>44261</c:v>
                </c:pt>
                <c:pt idx="131">
                  <c:v>44260</c:v>
                </c:pt>
                <c:pt idx="132">
                  <c:v>44259</c:v>
                </c:pt>
                <c:pt idx="133">
                  <c:v>44258</c:v>
                </c:pt>
                <c:pt idx="134">
                  <c:v>44257</c:v>
                </c:pt>
                <c:pt idx="135">
                  <c:v>44256</c:v>
                </c:pt>
                <c:pt idx="136">
                  <c:v>44255</c:v>
                </c:pt>
                <c:pt idx="137">
                  <c:v>44254</c:v>
                </c:pt>
                <c:pt idx="138">
                  <c:v>44253</c:v>
                </c:pt>
                <c:pt idx="139">
                  <c:v>44252</c:v>
                </c:pt>
                <c:pt idx="140">
                  <c:v>44251</c:v>
                </c:pt>
                <c:pt idx="141">
                  <c:v>44250</c:v>
                </c:pt>
                <c:pt idx="142">
                  <c:v>44249</c:v>
                </c:pt>
                <c:pt idx="143">
                  <c:v>44248</c:v>
                </c:pt>
                <c:pt idx="144">
                  <c:v>44247</c:v>
                </c:pt>
                <c:pt idx="145">
                  <c:v>44246</c:v>
                </c:pt>
                <c:pt idx="146">
                  <c:v>44245</c:v>
                </c:pt>
                <c:pt idx="147">
                  <c:v>44244</c:v>
                </c:pt>
                <c:pt idx="148">
                  <c:v>44243</c:v>
                </c:pt>
                <c:pt idx="149">
                  <c:v>44242</c:v>
                </c:pt>
                <c:pt idx="150">
                  <c:v>44241</c:v>
                </c:pt>
                <c:pt idx="151">
                  <c:v>44240</c:v>
                </c:pt>
                <c:pt idx="152">
                  <c:v>44239</c:v>
                </c:pt>
                <c:pt idx="153">
                  <c:v>44238</c:v>
                </c:pt>
                <c:pt idx="154">
                  <c:v>44237</c:v>
                </c:pt>
                <c:pt idx="155">
                  <c:v>44236</c:v>
                </c:pt>
                <c:pt idx="156">
                  <c:v>44235</c:v>
                </c:pt>
                <c:pt idx="157">
                  <c:v>44234</c:v>
                </c:pt>
                <c:pt idx="158">
                  <c:v>44233</c:v>
                </c:pt>
                <c:pt idx="159">
                  <c:v>44232</c:v>
                </c:pt>
                <c:pt idx="160">
                  <c:v>44231</c:v>
                </c:pt>
                <c:pt idx="161">
                  <c:v>44230</c:v>
                </c:pt>
                <c:pt idx="162">
                  <c:v>44229</c:v>
                </c:pt>
                <c:pt idx="163">
                  <c:v>44228</c:v>
                </c:pt>
                <c:pt idx="164">
                  <c:v>44227</c:v>
                </c:pt>
                <c:pt idx="165">
                  <c:v>44226</c:v>
                </c:pt>
                <c:pt idx="166">
                  <c:v>44225</c:v>
                </c:pt>
                <c:pt idx="167">
                  <c:v>44224</c:v>
                </c:pt>
                <c:pt idx="168">
                  <c:v>44223</c:v>
                </c:pt>
                <c:pt idx="169">
                  <c:v>44222</c:v>
                </c:pt>
                <c:pt idx="170">
                  <c:v>44221</c:v>
                </c:pt>
                <c:pt idx="171">
                  <c:v>44220</c:v>
                </c:pt>
                <c:pt idx="172">
                  <c:v>44219</c:v>
                </c:pt>
                <c:pt idx="173">
                  <c:v>44218</c:v>
                </c:pt>
                <c:pt idx="174">
                  <c:v>44217</c:v>
                </c:pt>
                <c:pt idx="175">
                  <c:v>44216</c:v>
                </c:pt>
                <c:pt idx="176">
                  <c:v>44215</c:v>
                </c:pt>
                <c:pt idx="177">
                  <c:v>44214</c:v>
                </c:pt>
                <c:pt idx="178">
                  <c:v>44213</c:v>
                </c:pt>
                <c:pt idx="179">
                  <c:v>44212</c:v>
                </c:pt>
                <c:pt idx="180">
                  <c:v>44211</c:v>
                </c:pt>
                <c:pt idx="181">
                  <c:v>44210</c:v>
                </c:pt>
                <c:pt idx="182">
                  <c:v>44209</c:v>
                </c:pt>
                <c:pt idx="183">
                  <c:v>44208</c:v>
                </c:pt>
                <c:pt idx="184">
                  <c:v>44207</c:v>
                </c:pt>
                <c:pt idx="185">
                  <c:v>44206</c:v>
                </c:pt>
                <c:pt idx="186">
                  <c:v>44205</c:v>
                </c:pt>
                <c:pt idx="187">
                  <c:v>44204</c:v>
                </c:pt>
                <c:pt idx="188">
                  <c:v>44203</c:v>
                </c:pt>
                <c:pt idx="189">
                  <c:v>44202</c:v>
                </c:pt>
                <c:pt idx="190">
                  <c:v>44201</c:v>
                </c:pt>
                <c:pt idx="191">
                  <c:v>44200</c:v>
                </c:pt>
                <c:pt idx="192">
                  <c:v>44199</c:v>
                </c:pt>
                <c:pt idx="193">
                  <c:v>44198</c:v>
                </c:pt>
                <c:pt idx="194">
                  <c:v>44197</c:v>
                </c:pt>
                <c:pt idx="195">
                  <c:v>44196</c:v>
                </c:pt>
                <c:pt idx="196">
                  <c:v>44195</c:v>
                </c:pt>
                <c:pt idx="197">
                  <c:v>44194</c:v>
                </c:pt>
                <c:pt idx="198">
                  <c:v>44193</c:v>
                </c:pt>
                <c:pt idx="199">
                  <c:v>44192</c:v>
                </c:pt>
                <c:pt idx="200">
                  <c:v>44191</c:v>
                </c:pt>
                <c:pt idx="201">
                  <c:v>44190</c:v>
                </c:pt>
                <c:pt idx="202">
                  <c:v>44189</c:v>
                </c:pt>
                <c:pt idx="203">
                  <c:v>44188</c:v>
                </c:pt>
                <c:pt idx="204">
                  <c:v>44187</c:v>
                </c:pt>
                <c:pt idx="205">
                  <c:v>44186</c:v>
                </c:pt>
                <c:pt idx="206">
                  <c:v>44185</c:v>
                </c:pt>
                <c:pt idx="207">
                  <c:v>44184</c:v>
                </c:pt>
                <c:pt idx="208">
                  <c:v>44183</c:v>
                </c:pt>
                <c:pt idx="209">
                  <c:v>44182</c:v>
                </c:pt>
                <c:pt idx="210">
                  <c:v>44181</c:v>
                </c:pt>
                <c:pt idx="211">
                  <c:v>44180</c:v>
                </c:pt>
                <c:pt idx="212">
                  <c:v>44179</c:v>
                </c:pt>
                <c:pt idx="213">
                  <c:v>44178</c:v>
                </c:pt>
                <c:pt idx="214">
                  <c:v>44177</c:v>
                </c:pt>
                <c:pt idx="215">
                  <c:v>44176</c:v>
                </c:pt>
                <c:pt idx="216">
                  <c:v>44175</c:v>
                </c:pt>
                <c:pt idx="217">
                  <c:v>44174</c:v>
                </c:pt>
                <c:pt idx="218">
                  <c:v>44173</c:v>
                </c:pt>
                <c:pt idx="219">
                  <c:v>44172</c:v>
                </c:pt>
                <c:pt idx="220">
                  <c:v>44171</c:v>
                </c:pt>
                <c:pt idx="221">
                  <c:v>44170</c:v>
                </c:pt>
                <c:pt idx="222">
                  <c:v>44169</c:v>
                </c:pt>
                <c:pt idx="223">
                  <c:v>44168</c:v>
                </c:pt>
                <c:pt idx="224">
                  <c:v>44167</c:v>
                </c:pt>
                <c:pt idx="225">
                  <c:v>44166</c:v>
                </c:pt>
                <c:pt idx="226">
                  <c:v>44165</c:v>
                </c:pt>
                <c:pt idx="227">
                  <c:v>44164</c:v>
                </c:pt>
                <c:pt idx="228">
                  <c:v>44163</c:v>
                </c:pt>
                <c:pt idx="229">
                  <c:v>44162</c:v>
                </c:pt>
                <c:pt idx="230">
                  <c:v>44161</c:v>
                </c:pt>
                <c:pt idx="231">
                  <c:v>44160</c:v>
                </c:pt>
                <c:pt idx="232">
                  <c:v>44159</c:v>
                </c:pt>
                <c:pt idx="233">
                  <c:v>44158</c:v>
                </c:pt>
                <c:pt idx="234">
                  <c:v>44157</c:v>
                </c:pt>
                <c:pt idx="235">
                  <c:v>44156</c:v>
                </c:pt>
                <c:pt idx="236">
                  <c:v>44155</c:v>
                </c:pt>
                <c:pt idx="237">
                  <c:v>44154</c:v>
                </c:pt>
                <c:pt idx="238">
                  <c:v>44153</c:v>
                </c:pt>
                <c:pt idx="239">
                  <c:v>44152</c:v>
                </c:pt>
                <c:pt idx="240">
                  <c:v>44151</c:v>
                </c:pt>
                <c:pt idx="241">
                  <c:v>44150</c:v>
                </c:pt>
                <c:pt idx="242">
                  <c:v>44149</c:v>
                </c:pt>
                <c:pt idx="243">
                  <c:v>44148</c:v>
                </c:pt>
                <c:pt idx="244">
                  <c:v>44147</c:v>
                </c:pt>
                <c:pt idx="245">
                  <c:v>44146</c:v>
                </c:pt>
                <c:pt idx="246">
                  <c:v>44145</c:v>
                </c:pt>
                <c:pt idx="247">
                  <c:v>44144</c:v>
                </c:pt>
                <c:pt idx="248">
                  <c:v>44143</c:v>
                </c:pt>
                <c:pt idx="249">
                  <c:v>44142</c:v>
                </c:pt>
                <c:pt idx="250">
                  <c:v>44141</c:v>
                </c:pt>
                <c:pt idx="251">
                  <c:v>44140</c:v>
                </c:pt>
                <c:pt idx="252">
                  <c:v>44139</c:v>
                </c:pt>
                <c:pt idx="253">
                  <c:v>44138</c:v>
                </c:pt>
                <c:pt idx="254">
                  <c:v>44137</c:v>
                </c:pt>
                <c:pt idx="255">
                  <c:v>44136</c:v>
                </c:pt>
                <c:pt idx="256">
                  <c:v>44135</c:v>
                </c:pt>
                <c:pt idx="257">
                  <c:v>44134</c:v>
                </c:pt>
                <c:pt idx="258">
                  <c:v>44133</c:v>
                </c:pt>
                <c:pt idx="259">
                  <c:v>44132</c:v>
                </c:pt>
                <c:pt idx="260">
                  <c:v>44131</c:v>
                </c:pt>
                <c:pt idx="261">
                  <c:v>44130</c:v>
                </c:pt>
                <c:pt idx="262">
                  <c:v>44129</c:v>
                </c:pt>
                <c:pt idx="263">
                  <c:v>44128</c:v>
                </c:pt>
                <c:pt idx="264">
                  <c:v>44127</c:v>
                </c:pt>
                <c:pt idx="265">
                  <c:v>44126</c:v>
                </c:pt>
                <c:pt idx="266">
                  <c:v>44125</c:v>
                </c:pt>
                <c:pt idx="267">
                  <c:v>44124</c:v>
                </c:pt>
                <c:pt idx="268">
                  <c:v>44123</c:v>
                </c:pt>
                <c:pt idx="269">
                  <c:v>44122</c:v>
                </c:pt>
                <c:pt idx="270">
                  <c:v>44121</c:v>
                </c:pt>
                <c:pt idx="271">
                  <c:v>44120</c:v>
                </c:pt>
                <c:pt idx="272">
                  <c:v>44119</c:v>
                </c:pt>
                <c:pt idx="273">
                  <c:v>44118</c:v>
                </c:pt>
                <c:pt idx="274">
                  <c:v>44117</c:v>
                </c:pt>
                <c:pt idx="275">
                  <c:v>44116</c:v>
                </c:pt>
                <c:pt idx="276">
                  <c:v>44115</c:v>
                </c:pt>
                <c:pt idx="277">
                  <c:v>44114</c:v>
                </c:pt>
                <c:pt idx="278">
                  <c:v>44113</c:v>
                </c:pt>
                <c:pt idx="279">
                  <c:v>44112</c:v>
                </c:pt>
                <c:pt idx="280">
                  <c:v>44111</c:v>
                </c:pt>
                <c:pt idx="281">
                  <c:v>44110</c:v>
                </c:pt>
                <c:pt idx="282">
                  <c:v>44109</c:v>
                </c:pt>
                <c:pt idx="283">
                  <c:v>44108</c:v>
                </c:pt>
                <c:pt idx="284">
                  <c:v>44107</c:v>
                </c:pt>
                <c:pt idx="285">
                  <c:v>44106</c:v>
                </c:pt>
                <c:pt idx="286">
                  <c:v>44105</c:v>
                </c:pt>
                <c:pt idx="287">
                  <c:v>44104</c:v>
                </c:pt>
                <c:pt idx="288">
                  <c:v>44103</c:v>
                </c:pt>
                <c:pt idx="289">
                  <c:v>44102</c:v>
                </c:pt>
                <c:pt idx="290">
                  <c:v>44101</c:v>
                </c:pt>
                <c:pt idx="291">
                  <c:v>44100</c:v>
                </c:pt>
                <c:pt idx="292">
                  <c:v>44099</c:v>
                </c:pt>
                <c:pt idx="293">
                  <c:v>44098</c:v>
                </c:pt>
                <c:pt idx="294">
                  <c:v>44097</c:v>
                </c:pt>
                <c:pt idx="295">
                  <c:v>44096</c:v>
                </c:pt>
                <c:pt idx="296">
                  <c:v>44095</c:v>
                </c:pt>
                <c:pt idx="297">
                  <c:v>44094</c:v>
                </c:pt>
                <c:pt idx="298">
                  <c:v>44093</c:v>
                </c:pt>
                <c:pt idx="299">
                  <c:v>44092</c:v>
                </c:pt>
                <c:pt idx="300">
                  <c:v>44091</c:v>
                </c:pt>
                <c:pt idx="301">
                  <c:v>44090</c:v>
                </c:pt>
                <c:pt idx="302">
                  <c:v>44089</c:v>
                </c:pt>
                <c:pt idx="303">
                  <c:v>44088</c:v>
                </c:pt>
                <c:pt idx="304">
                  <c:v>44087</c:v>
                </c:pt>
                <c:pt idx="305">
                  <c:v>44086</c:v>
                </c:pt>
                <c:pt idx="306">
                  <c:v>44085</c:v>
                </c:pt>
                <c:pt idx="307">
                  <c:v>44084</c:v>
                </c:pt>
                <c:pt idx="308">
                  <c:v>44083</c:v>
                </c:pt>
                <c:pt idx="309">
                  <c:v>44082</c:v>
                </c:pt>
                <c:pt idx="310">
                  <c:v>44081</c:v>
                </c:pt>
                <c:pt idx="311">
                  <c:v>44080</c:v>
                </c:pt>
                <c:pt idx="312">
                  <c:v>44079</c:v>
                </c:pt>
                <c:pt idx="313">
                  <c:v>44078</c:v>
                </c:pt>
                <c:pt idx="314">
                  <c:v>44077</c:v>
                </c:pt>
                <c:pt idx="315">
                  <c:v>44076</c:v>
                </c:pt>
                <c:pt idx="316">
                  <c:v>44075</c:v>
                </c:pt>
                <c:pt idx="317">
                  <c:v>44074</c:v>
                </c:pt>
                <c:pt idx="318">
                  <c:v>44073</c:v>
                </c:pt>
                <c:pt idx="319">
                  <c:v>44072</c:v>
                </c:pt>
                <c:pt idx="320">
                  <c:v>44071</c:v>
                </c:pt>
                <c:pt idx="321">
                  <c:v>44070</c:v>
                </c:pt>
                <c:pt idx="322">
                  <c:v>44069</c:v>
                </c:pt>
                <c:pt idx="323">
                  <c:v>44068</c:v>
                </c:pt>
                <c:pt idx="324">
                  <c:v>44067</c:v>
                </c:pt>
                <c:pt idx="325">
                  <c:v>44066</c:v>
                </c:pt>
                <c:pt idx="326">
                  <c:v>44065</c:v>
                </c:pt>
                <c:pt idx="327">
                  <c:v>44064</c:v>
                </c:pt>
                <c:pt idx="328">
                  <c:v>44063</c:v>
                </c:pt>
                <c:pt idx="329">
                  <c:v>44062</c:v>
                </c:pt>
                <c:pt idx="330">
                  <c:v>44061</c:v>
                </c:pt>
                <c:pt idx="331">
                  <c:v>44060</c:v>
                </c:pt>
                <c:pt idx="332">
                  <c:v>44059</c:v>
                </c:pt>
                <c:pt idx="333">
                  <c:v>44058</c:v>
                </c:pt>
                <c:pt idx="334">
                  <c:v>44057</c:v>
                </c:pt>
                <c:pt idx="335">
                  <c:v>44056</c:v>
                </c:pt>
                <c:pt idx="336">
                  <c:v>44055</c:v>
                </c:pt>
                <c:pt idx="337">
                  <c:v>44054</c:v>
                </c:pt>
                <c:pt idx="338">
                  <c:v>44053</c:v>
                </c:pt>
                <c:pt idx="339">
                  <c:v>44052</c:v>
                </c:pt>
                <c:pt idx="340">
                  <c:v>44051</c:v>
                </c:pt>
                <c:pt idx="341">
                  <c:v>44050</c:v>
                </c:pt>
                <c:pt idx="342">
                  <c:v>44049</c:v>
                </c:pt>
                <c:pt idx="343">
                  <c:v>44048</c:v>
                </c:pt>
                <c:pt idx="344">
                  <c:v>44047</c:v>
                </c:pt>
                <c:pt idx="345">
                  <c:v>44046</c:v>
                </c:pt>
                <c:pt idx="346">
                  <c:v>44045</c:v>
                </c:pt>
                <c:pt idx="347">
                  <c:v>44044</c:v>
                </c:pt>
                <c:pt idx="348">
                  <c:v>44043</c:v>
                </c:pt>
                <c:pt idx="349">
                  <c:v>44042</c:v>
                </c:pt>
                <c:pt idx="350">
                  <c:v>44041</c:v>
                </c:pt>
                <c:pt idx="351">
                  <c:v>44040</c:v>
                </c:pt>
                <c:pt idx="352">
                  <c:v>44039</c:v>
                </c:pt>
                <c:pt idx="353">
                  <c:v>44038</c:v>
                </c:pt>
                <c:pt idx="354">
                  <c:v>44037</c:v>
                </c:pt>
                <c:pt idx="355">
                  <c:v>44036</c:v>
                </c:pt>
                <c:pt idx="356">
                  <c:v>44035</c:v>
                </c:pt>
                <c:pt idx="357">
                  <c:v>44034</c:v>
                </c:pt>
                <c:pt idx="358">
                  <c:v>44033</c:v>
                </c:pt>
                <c:pt idx="359">
                  <c:v>44032</c:v>
                </c:pt>
                <c:pt idx="360">
                  <c:v>44031</c:v>
                </c:pt>
                <c:pt idx="361">
                  <c:v>44030</c:v>
                </c:pt>
                <c:pt idx="362">
                  <c:v>44029</c:v>
                </c:pt>
                <c:pt idx="363">
                  <c:v>44028</c:v>
                </c:pt>
                <c:pt idx="364">
                  <c:v>44027</c:v>
                </c:pt>
                <c:pt idx="365">
                  <c:v>44026</c:v>
                </c:pt>
                <c:pt idx="366">
                  <c:v>44025</c:v>
                </c:pt>
                <c:pt idx="367">
                  <c:v>44024</c:v>
                </c:pt>
                <c:pt idx="368">
                  <c:v>44023</c:v>
                </c:pt>
                <c:pt idx="369">
                  <c:v>44022</c:v>
                </c:pt>
                <c:pt idx="370">
                  <c:v>44021</c:v>
                </c:pt>
                <c:pt idx="371">
                  <c:v>44020</c:v>
                </c:pt>
                <c:pt idx="372">
                  <c:v>44019</c:v>
                </c:pt>
                <c:pt idx="373">
                  <c:v>44018</c:v>
                </c:pt>
                <c:pt idx="374">
                  <c:v>44017</c:v>
                </c:pt>
                <c:pt idx="375">
                  <c:v>44016</c:v>
                </c:pt>
                <c:pt idx="376">
                  <c:v>44015</c:v>
                </c:pt>
                <c:pt idx="377">
                  <c:v>44014</c:v>
                </c:pt>
                <c:pt idx="378">
                  <c:v>44013</c:v>
                </c:pt>
                <c:pt idx="379">
                  <c:v>44012</c:v>
                </c:pt>
                <c:pt idx="380">
                  <c:v>44011</c:v>
                </c:pt>
                <c:pt idx="381">
                  <c:v>44010</c:v>
                </c:pt>
                <c:pt idx="382">
                  <c:v>44009</c:v>
                </c:pt>
                <c:pt idx="383">
                  <c:v>44008</c:v>
                </c:pt>
                <c:pt idx="384">
                  <c:v>44007</c:v>
                </c:pt>
                <c:pt idx="385">
                  <c:v>44006</c:v>
                </c:pt>
                <c:pt idx="386">
                  <c:v>44005</c:v>
                </c:pt>
                <c:pt idx="387">
                  <c:v>44004</c:v>
                </c:pt>
                <c:pt idx="388">
                  <c:v>44003</c:v>
                </c:pt>
                <c:pt idx="389">
                  <c:v>44002</c:v>
                </c:pt>
                <c:pt idx="390">
                  <c:v>44001</c:v>
                </c:pt>
                <c:pt idx="391">
                  <c:v>44000</c:v>
                </c:pt>
                <c:pt idx="392">
                  <c:v>43999</c:v>
                </c:pt>
                <c:pt idx="393">
                  <c:v>43998</c:v>
                </c:pt>
                <c:pt idx="394">
                  <c:v>43997</c:v>
                </c:pt>
                <c:pt idx="395">
                  <c:v>43996</c:v>
                </c:pt>
                <c:pt idx="396">
                  <c:v>43995</c:v>
                </c:pt>
                <c:pt idx="397">
                  <c:v>43994</c:v>
                </c:pt>
                <c:pt idx="398">
                  <c:v>43993</c:v>
                </c:pt>
                <c:pt idx="399">
                  <c:v>43992</c:v>
                </c:pt>
                <c:pt idx="400">
                  <c:v>43991</c:v>
                </c:pt>
                <c:pt idx="401">
                  <c:v>43990</c:v>
                </c:pt>
                <c:pt idx="402">
                  <c:v>43989</c:v>
                </c:pt>
                <c:pt idx="403">
                  <c:v>43988</c:v>
                </c:pt>
                <c:pt idx="404">
                  <c:v>43987</c:v>
                </c:pt>
                <c:pt idx="405">
                  <c:v>43986</c:v>
                </c:pt>
                <c:pt idx="406">
                  <c:v>43985</c:v>
                </c:pt>
                <c:pt idx="407">
                  <c:v>43984</c:v>
                </c:pt>
                <c:pt idx="408">
                  <c:v>43983</c:v>
                </c:pt>
                <c:pt idx="409">
                  <c:v>43982</c:v>
                </c:pt>
              </c:numCache>
            </c:numRef>
          </c:cat>
          <c:val>
            <c:numRef>
              <c:f>'Hospital Admissions (UK)'!$AE$7:$AE$511</c:f>
              <c:numCache>
                <c:formatCode>0</c:formatCode>
                <c:ptCount val="505"/>
                <c:pt idx="0">
                  <c:v>94.426109277594435</c:v>
                </c:pt>
                <c:pt idx="1">
                  <c:v>92.775944261092775</c:v>
                </c:pt>
                <c:pt idx="2">
                  <c:v>85.991932526585998</c:v>
                </c:pt>
                <c:pt idx="3">
                  <c:v>81.5914924825816</c:v>
                </c:pt>
                <c:pt idx="4">
                  <c:v>79.94132746607994</c:v>
                </c:pt>
                <c:pt idx="5">
                  <c:v>78.291162449578295</c:v>
                </c:pt>
                <c:pt idx="6">
                  <c:v>73.524019068573523</c:v>
                </c:pt>
                <c:pt idx="7">
                  <c:v>70.957095709570964</c:v>
                </c:pt>
                <c:pt idx="8">
                  <c:v>63.43967730106344</c:v>
                </c:pt>
                <c:pt idx="9">
                  <c:v>61.972863953061974</c:v>
                </c:pt>
                <c:pt idx="10">
                  <c:v>57.939127246057943</c:v>
                </c:pt>
                <c:pt idx="11">
                  <c:v>56.10561056105611</c:v>
                </c:pt>
                <c:pt idx="12">
                  <c:v>52.255225522552259</c:v>
                </c:pt>
                <c:pt idx="13">
                  <c:v>50.421708837550426</c:v>
                </c:pt>
                <c:pt idx="14">
                  <c:v>43.087642097543089</c:v>
                </c:pt>
                <c:pt idx="15">
                  <c:v>39.420608727539424</c:v>
                </c:pt>
                <c:pt idx="16">
                  <c:v>37.037037037037038</c:v>
                </c:pt>
                <c:pt idx="17">
                  <c:v>35.936927026035939</c:v>
                </c:pt>
                <c:pt idx="18">
                  <c:v>36.120278694536125</c:v>
                </c:pt>
                <c:pt idx="19">
                  <c:v>34.470113678034473</c:v>
                </c:pt>
                <c:pt idx="20">
                  <c:v>32.453245324532453</c:v>
                </c:pt>
                <c:pt idx="21">
                  <c:v>31.16978364503117</c:v>
                </c:pt>
                <c:pt idx="22">
                  <c:v>31.353135313531354</c:v>
                </c:pt>
                <c:pt idx="23">
                  <c:v>29.152915291529155</c:v>
                </c:pt>
                <c:pt idx="24">
                  <c:v>27.502750275027505</c:v>
                </c:pt>
                <c:pt idx="25">
                  <c:v>26.585991932526586</c:v>
                </c:pt>
                <c:pt idx="26">
                  <c:v>23.46901356802347</c:v>
                </c:pt>
                <c:pt idx="27">
                  <c:v>25.669233590025669</c:v>
                </c:pt>
                <c:pt idx="28">
                  <c:v>24.385771910524387</c:v>
                </c:pt>
                <c:pt idx="29">
                  <c:v>25.11917858452512</c:v>
                </c:pt>
                <c:pt idx="30">
                  <c:v>23.46901356802347</c:v>
                </c:pt>
                <c:pt idx="31">
                  <c:v>23.835716905023837</c:v>
                </c:pt>
                <c:pt idx="32">
                  <c:v>23.652365236523654</c:v>
                </c:pt>
                <c:pt idx="33">
                  <c:v>24.202420242024203</c:v>
                </c:pt>
                <c:pt idx="34">
                  <c:v>22.735606894022737</c:v>
                </c:pt>
                <c:pt idx="35">
                  <c:v>22.735606894022737</c:v>
                </c:pt>
                <c:pt idx="36">
                  <c:v>22.185551888522188</c:v>
                </c:pt>
                <c:pt idx="37">
                  <c:v>22.368903557022371</c:v>
                </c:pt>
                <c:pt idx="38">
                  <c:v>20.535386872020535</c:v>
                </c:pt>
                <c:pt idx="39">
                  <c:v>20.352035203520352</c:v>
                </c:pt>
                <c:pt idx="40">
                  <c:v>21.268793546021271</c:v>
                </c:pt>
                <c:pt idx="41">
                  <c:v>20.168683535020168</c:v>
                </c:pt>
                <c:pt idx="42">
                  <c:v>20.902090209020905</c:v>
                </c:pt>
                <c:pt idx="43">
                  <c:v>19.435276861019435</c:v>
                </c:pt>
                <c:pt idx="44">
                  <c:v>19.985331866519985</c:v>
                </c:pt>
                <c:pt idx="45">
                  <c:v>18.518518518518519</c:v>
                </c:pt>
                <c:pt idx="46">
                  <c:v>15.768243491015768</c:v>
                </c:pt>
                <c:pt idx="47">
                  <c:v>16.501650165016503</c:v>
                </c:pt>
                <c:pt idx="48">
                  <c:v>15.218188485515219</c:v>
                </c:pt>
                <c:pt idx="49">
                  <c:v>17.968463513017969</c:v>
                </c:pt>
                <c:pt idx="50">
                  <c:v>17.785111844517786</c:v>
                </c:pt>
                <c:pt idx="51">
                  <c:v>17.235056839017236</c:v>
                </c:pt>
                <c:pt idx="52">
                  <c:v>18.151815181518153</c:v>
                </c:pt>
                <c:pt idx="53">
                  <c:v>16.134946828016137</c:v>
                </c:pt>
                <c:pt idx="54">
                  <c:v>14.851485148514852</c:v>
                </c:pt>
                <c:pt idx="55">
                  <c:v>15.218188485515219</c:v>
                </c:pt>
                <c:pt idx="56">
                  <c:v>14.301430143014302</c:v>
                </c:pt>
                <c:pt idx="57">
                  <c:v>12.834616795012835</c:v>
                </c:pt>
                <c:pt idx="58">
                  <c:v>12.467913458012468</c:v>
                </c:pt>
                <c:pt idx="59">
                  <c:v>11.184451778511185</c:v>
                </c:pt>
                <c:pt idx="60">
                  <c:v>12.651265126512651</c:v>
                </c:pt>
                <c:pt idx="61">
                  <c:v>11.734506784011735</c:v>
                </c:pt>
                <c:pt idx="62">
                  <c:v>11.551155115511552</c:v>
                </c:pt>
                <c:pt idx="63">
                  <c:v>11.917858452511918</c:v>
                </c:pt>
                <c:pt idx="64">
                  <c:v>12.651265126512651</c:v>
                </c:pt>
                <c:pt idx="65">
                  <c:v>13.201320132013201</c:v>
                </c:pt>
                <c:pt idx="66">
                  <c:v>11.917858452511918</c:v>
                </c:pt>
                <c:pt idx="67">
                  <c:v>11.734506784011735</c:v>
                </c:pt>
                <c:pt idx="68">
                  <c:v>12.467913458012468</c:v>
                </c:pt>
                <c:pt idx="69">
                  <c:v>10.634396773010636</c:v>
                </c:pt>
                <c:pt idx="70">
                  <c:v>12.651265126512651</c:v>
                </c:pt>
                <c:pt idx="71">
                  <c:v>10.634396773010636</c:v>
                </c:pt>
                <c:pt idx="72">
                  <c:v>11.917858452511918</c:v>
                </c:pt>
                <c:pt idx="73">
                  <c:v>12.467913458012468</c:v>
                </c:pt>
                <c:pt idx="74">
                  <c:v>11.917858452511918</c:v>
                </c:pt>
                <c:pt idx="75">
                  <c:v>12.284561789512285</c:v>
                </c:pt>
                <c:pt idx="76">
                  <c:v>12.834616795012835</c:v>
                </c:pt>
                <c:pt idx="77">
                  <c:v>13.751375137513753</c:v>
                </c:pt>
                <c:pt idx="78">
                  <c:v>14.851485148514852</c:v>
                </c:pt>
                <c:pt idx="79">
                  <c:v>17.051705170517053</c:v>
                </c:pt>
                <c:pt idx="80">
                  <c:v>16.31829849651632</c:v>
                </c:pt>
                <c:pt idx="81">
                  <c:v>17.235056839017236</c:v>
                </c:pt>
                <c:pt idx="82">
                  <c:v>17.051705170517053</c:v>
                </c:pt>
                <c:pt idx="83">
                  <c:v>17.051705170517053</c:v>
                </c:pt>
                <c:pt idx="84">
                  <c:v>19.618628529519619</c:v>
                </c:pt>
                <c:pt idx="85">
                  <c:v>19.435276861019435</c:v>
                </c:pt>
                <c:pt idx="86">
                  <c:v>19.068573524019069</c:v>
                </c:pt>
                <c:pt idx="87">
                  <c:v>19.068573524019069</c:v>
                </c:pt>
                <c:pt idx="88">
                  <c:v>19.251925192519252</c:v>
                </c:pt>
                <c:pt idx="89">
                  <c:v>19.985331866519985</c:v>
                </c:pt>
                <c:pt idx="90">
                  <c:v>21.085441877521088</c:v>
                </c:pt>
                <c:pt idx="91">
                  <c:v>21.818848551521821</c:v>
                </c:pt>
                <c:pt idx="92">
                  <c:v>24.385771910524387</c:v>
                </c:pt>
                <c:pt idx="93">
                  <c:v>28.236156949028238</c:v>
                </c:pt>
                <c:pt idx="94">
                  <c:v>27.319398606527322</c:v>
                </c:pt>
                <c:pt idx="95">
                  <c:v>29.336266960029338</c:v>
                </c:pt>
                <c:pt idx="96">
                  <c:v>30.619728639530621</c:v>
                </c:pt>
                <c:pt idx="97">
                  <c:v>31.903190319031903</c:v>
                </c:pt>
                <c:pt idx="98">
                  <c:v>35.203520352035206</c:v>
                </c:pt>
                <c:pt idx="99">
                  <c:v>35.936927026035939</c:v>
                </c:pt>
                <c:pt idx="100">
                  <c:v>37.037037037037038</c:v>
                </c:pt>
                <c:pt idx="101">
                  <c:v>35.386872020535385</c:v>
                </c:pt>
                <c:pt idx="102">
                  <c:v>36.853685368536858</c:v>
                </c:pt>
                <c:pt idx="103">
                  <c:v>37.953795379537958</c:v>
                </c:pt>
                <c:pt idx="104">
                  <c:v>39.420608727539424</c:v>
                </c:pt>
                <c:pt idx="105">
                  <c:v>43.454345434543455</c:v>
                </c:pt>
                <c:pt idx="106">
                  <c:v>45.837917125045841</c:v>
                </c:pt>
                <c:pt idx="107">
                  <c:v>47.488082141547487</c:v>
                </c:pt>
                <c:pt idx="108">
                  <c:v>48.404840484048407</c:v>
                </c:pt>
                <c:pt idx="109">
                  <c:v>51.888522185551892</c:v>
                </c:pt>
                <c:pt idx="110">
                  <c:v>54.272093876054278</c:v>
                </c:pt>
                <c:pt idx="111">
                  <c:v>56.839017235056843</c:v>
                </c:pt>
                <c:pt idx="112">
                  <c:v>58.855885588558856</c:v>
                </c:pt>
                <c:pt idx="113">
                  <c:v>62.522918958562528</c:v>
                </c:pt>
                <c:pt idx="114">
                  <c:v>64.723138980564727</c:v>
                </c:pt>
                <c:pt idx="115">
                  <c:v>63.072973964063074</c:v>
                </c:pt>
                <c:pt idx="116">
                  <c:v>67.290062339567299</c:v>
                </c:pt>
                <c:pt idx="117">
                  <c:v>72.79061239457279</c:v>
                </c:pt>
                <c:pt idx="118">
                  <c:v>74.257425742574256</c:v>
                </c:pt>
                <c:pt idx="119">
                  <c:v>77.374404107077382</c:v>
                </c:pt>
                <c:pt idx="120">
                  <c:v>80.674734140080673</c:v>
                </c:pt>
                <c:pt idx="121">
                  <c:v>81.95819581958196</c:v>
                </c:pt>
                <c:pt idx="122">
                  <c:v>84.525119178584532</c:v>
                </c:pt>
                <c:pt idx="123">
                  <c:v>87.825449211587824</c:v>
                </c:pt>
                <c:pt idx="124">
                  <c:v>93.876054272093882</c:v>
                </c:pt>
                <c:pt idx="125">
                  <c:v>96.25962596259626</c:v>
                </c:pt>
                <c:pt idx="126">
                  <c:v>106.71067106710672</c:v>
                </c:pt>
                <c:pt idx="127">
                  <c:v>112.57792445911258</c:v>
                </c:pt>
                <c:pt idx="128">
                  <c:v>119.91199119911992</c:v>
                </c:pt>
                <c:pt idx="129">
                  <c:v>115.14484781811515</c:v>
                </c:pt>
                <c:pt idx="130">
                  <c:v>117.16171617161717</c:v>
                </c:pt>
                <c:pt idx="131">
                  <c:v>122.11221122112212</c:v>
                </c:pt>
                <c:pt idx="132">
                  <c:v>131.64649798313167</c:v>
                </c:pt>
                <c:pt idx="133">
                  <c:v>137.51375137513753</c:v>
                </c:pt>
                <c:pt idx="134">
                  <c:v>143.74770810414375</c:v>
                </c:pt>
                <c:pt idx="135">
                  <c:v>151.08177484415108</c:v>
                </c:pt>
                <c:pt idx="136">
                  <c:v>153.46534653465346</c:v>
                </c:pt>
                <c:pt idx="137">
                  <c:v>164.64979831316467</c:v>
                </c:pt>
                <c:pt idx="138">
                  <c:v>169.41694169416942</c:v>
                </c:pt>
                <c:pt idx="139">
                  <c:v>177.30106343967731</c:v>
                </c:pt>
                <c:pt idx="140">
                  <c:v>186.65199853318666</c:v>
                </c:pt>
                <c:pt idx="141">
                  <c:v>197.28639530619731</c:v>
                </c:pt>
                <c:pt idx="142">
                  <c:v>209.20425375870923</c:v>
                </c:pt>
                <c:pt idx="143">
                  <c:v>207.55408874220757</c:v>
                </c:pt>
                <c:pt idx="144">
                  <c:v>211.58782544921161</c:v>
                </c:pt>
                <c:pt idx="145">
                  <c:v>224.05573890722405</c:v>
                </c:pt>
                <c:pt idx="146">
                  <c:v>231.20645397873122</c:v>
                </c:pt>
                <c:pt idx="147">
                  <c:v>241.47414741474148</c:v>
                </c:pt>
                <c:pt idx="148">
                  <c:v>253.5753575357536</c:v>
                </c:pt>
                <c:pt idx="149">
                  <c:v>261.82618261826184</c:v>
                </c:pt>
                <c:pt idx="150">
                  <c:v>264.57645764576461</c:v>
                </c:pt>
                <c:pt idx="151">
                  <c:v>265.67656765676571</c:v>
                </c:pt>
                <c:pt idx="152">
                  <c:v>269.89365603226992</c:v>
                </c:pt>
                <c:pt idx="153">
                  <c:v>274.84415108177484</c:v>
                </c:pt>
                <c:pt idx="154">
                  <c:v>282.72827282728275</c:v>
                </c:pt>
                <c:pt idx="155">
                  <c:v>296.66299963329669</c:v>
                </c:pt>
                <c:pt idx="156">
                  <c:v>306.5639897323066</c:v>
                </c:pt>
                <c:pt idx="157">
                  <c:v>313.53135313531357</c:v>
                </c:pt>
                <c:pt idx="158">
                  <c:v>317.01503483681705</c:v>
                </c:pt>
                <c:pt idx="159">
                  <c:v>328.93289328932894</c:v>
                </c:pt>
                <c:pt idx="160">
                  <c:v>332.23322332233226</c:v>
                </c:pt>
                <c:pt idx="161">
                  <c:v>341.95086175284194</c:v>
                </c:pt>
                <c:pt idx="162">
                  <c:v>354.60212687935461</c:v>
                </c:pt>
                <c:pt idx="163">
                  <c:v>359.00256692335904</c:v>
                </c:pt>
                <c:pt idx="164">
                  <c:v>355.88558855885589</c:v>
                </c:pt>
                <c:pt idx="165">
                  <c:v>357.90245691235793</c:v>
                </c:pt>
                <c:pt idx="166">
                  <c:v>359.00256692335904</c:v>
                </c:pt>
                <c:pt idx="167">
                  <c:v>363.58635863586358</c:v>
                </c:pt>
                <c:pt idx="168">
                  <c:v>369.63696369636966</c:v>
                </c:pt>
                <c:pt idx="169">
                  <c:v>368.53685368536856</c:v>
                </c:pt>
                <c:pt idx="170">
                  <c:v>369.63696369636966</c:v>
                </c:pt>
                <c:pt idx="171">
                  <c:v>368.53685368536856</c:v>
                </c:pt>
                <c:pt idx="172">
                  <c:v>371.47048038137149</c:v>
                </c:pt>
                <c:pt idx="173">
                  <c:v>376.42097543087647</c:v>
                </c:pt>
                <c:pt idx="174">
                  <c:v>367.43674367436745</c:v>
                </c:pt>
                <c:pt idx="175">
                  <c:v>367.25339200586728</c:v>
                </c:pt>
                <c:pt idx="176">
                  <c:v>364.68646864686468</c:v>
                </c:pt>
                <c:pt idx="177">
                  <c:v>359.18591859185921</c:v>
                </c:pt>
                <c:pt idx="178">
                  <c:v>351.66850018335168</c:v>
                </c:pt>
                <c:pt idx="179">
                  <c:v>347.08470847084709</c:v>
                </c:pt>
                <c:pt idx="180">
                  <c:v>344.88448844884488</c:v>
                </c:pt>
                <c:pt idx="181">
                  <c:v>337.36707004033741</c:v>
                </c:pt>
                <c:pt idx="182">
                  <c:v>328.93289328932894</c:v>
                </c:pt>
                <c:pt idx="183">
                  <c:v>314.81481481481484</c:v>
                </c:pt>
                <c:pt idx="184">
                  <c:v>305.0971763843051</c:v>
                </c:pt>
                <c:pt idx="185">
                  <c:v>292.99596626329298</c:v>
                </c:pt>
                <c:pt idx="186">
                  <c:v>292.62926292629265</c:v>
                </c:pt>
                <c:pt idx="187">
                  <c:v>280.52805280528054</c:v>
                </c:pt>
                <c:pt idx="188">
                  <c:v>268.97689768976898</c:v>
                </c:pt>
                <c:pt idx="189">
                  <c:v>253.75870920425376</c:v>
                </c:pt>
                <c:pt idx="190">
                  <c:v>246.97469746974699</c:v>
                </c:pt>
                <c:pt idx="191">
                  <c:v>235.05683901723506</c:v>
                </c:pt>
                <c:pt idx="192">
                  <c:v>228.45617895122848</c:v>
                </c:pt>
                <c:pt idx="193">
                  <c:v>222.22222222222223</c:v>
                </c:pt>
                <c:pt idx="194">
                  <c:v>218.00513384671802</c:v>
                </c:pt>
                <c:pt idx="195">
                  <c:v>215.25485881921526</c:v>
                </c:pt>
                <c:pt idx="196">
                  <c:v>207.73744041070773</c:v>
                </c:pt>
                <c:pt idx="197">
                  <c:v>200.22002200220024</c:v>
                </c:pt>
                <c:pt idx="198">
                  <c:v>190.6857352401907</c:v>
                </c:pt>
                <c:pt idx="199">
                  <c:v>182.06820682068206</c:v>
                </c:pt>
                <c:pt idx="200">
                  <c:v>180.6013934726806</c:v>
                </c:pt>
                <c:pt idx="201">
                  <c:v>178.40117345067841</c:v>
                </c:pt>
                <c:pt idx="202">
                  <c:v>184.81848184818483</c:v>
                </c:pt>
                <c:pt idx="203">
                  <c:v>187.93546021268796</c:v>
                </c:pt>
                <c:pt idx="204">
                  <c:v>191.60249358269161</c:v>
                </c:pt>
                <c:pt idx="205">
                  <c:v>197.65309864319767</c:v>
                </c:pt>
                <c:pt idx="206">
                  <c:v>194.53612027869454</c:v>
                </c:pt>
                <c:pt idx="207">
                  <c:v>189.40227356068942</c:v>
                </c:pt>
                <c:pt idx="208">
                  <c:v>189.21892189218923</c:v>
                </c:pt>
                <c:pt idx="209">
                  <c:v>185.55188852218555</c:v>
                </c:pt>
                <c:pt idx="210">
                  <c:v>189.03557022368904</c:v>
                </c:pt>
                <c:pt idx="211">
                  <c:v>182.61826182618262</c:v>
                </c:pt>
                <c:pt idx="212">
                  <c:v>185.55188852218555</c:v>
                </c:pt>
                <c:pt idx="213">
                  <c:v>186.1019435276861</c:v>
                </c:pt>
                <c:pt idx="214">
                  <c:v>182.25155848918226</c:v>
                </c:pt>
                <c:pt idx="215">
                  <c:v>183.16831683168317</c:v>
                </c:pt>
                <c:pt idx="216">
                  <c:v>180.41804180418043</c:v>
                </c:pt>
                <c:pt idx="217">
                  <c:v>178.21782178217822</c:v>
                </c:pt>
                <c:pt idx="218">
                  <c:v>180.23469013568024</c:v>
                </c:pt>
                <c:pt idx="219">
                  <c:v>178.58452511917858</c:v>
                </c:pt>
                <c:pt idx="220">
                  <c:v>174.36743674367438</c:v>
                </c:pt>
                <c:pt idx="221">
                  <c:v>173.26732673267327</c:v>
                </c:pt>
                <c:pt idx="222">
                  <c:v>176.93436010267695</c:v>
                </c:pt>
                <c:pt idx="223">
                  <c:v>180.05133846718007</c:v>
                </c:pt>
                <c:pt idx="224">
                  <c:v>181.70150348368171</c:v>
                </c:pt>
                <c:pt idx="225">
                  <c:v>187.20205353868721</c:v>
                </c:pt>
                <c:pt idx="226">
                  <c:v>190.86908690869089</c:v>
                </c:pt>
                <c:pt idx="227">
                  <c:v>192.33590025669236</c:v>
                </c:pt>
                <c:pt idx="228">
                  <c:v>196.91969196919692</c:v>
                </c:pt>
                <c:pt idx="229">
                  <c:v>201.50348368170151</c:v>
                </c:pt>
                <c:pt idx="230">
                  <c:v>206.27062706270627</c:v>
                </c:pt>
                <c:pt idx="231">
                  <c:v>211.95452878621197</c:v>
                </c:pt>
                <c:pt idx="232">
                  <c:v>219.47194719471949</c:v>
                </c:pt>
                <c:pt idx="233">
                  <c:v>221.48881554822151</c:v>
                </c:pt>
                <c:pt idx="234">
                  <c:v>214.52145214521454</c:v>
                </c:pt>
                <c:pt idx="235">
                  <c:v>218.92189218921894</c:v>
                </c:pt>
                <c:pt idx="236">
                  <c:v>226.25595892922627</c:v>
                </c:pt>
                <c:pt idx="237">
                  <c:v>222.22222222222223</c:v>
                </c:pt>
                <c:pt idx="238">
                  <c:v>227.53942060872754</c:v>
                </c:pt>
                <c:pt idx="239">
                  <c:v>229.1895856252292</c:v>
                </c:pt>
                <c:pt idx="240">
                  <c:v>224.972497249725</c:v>
                </c:pt>
                <c:pt idx="241">
                  <c:v>227.53942060872754</c:v>
                </c:pt>
                <c:pt idx="242">
                  <c:v>219.65529886321966</c:v>
                </c:pt>
                <c:pt idx="243">
                  <c:v>225.15584891822516</c:v>
                </c:pt>
                <c:pt idx="244">
                  <c:v>221.30546387972132</c:v>
                </c:pt>
                <c:pt idx="245">
                  <c:v>226.43931059772646</c:v>
                </c:pt>
                <c:pt idx="246">
                  <c:v>227.17271727172718</c:v>
                </c:pt>
                <c:pt idx="247">
                  <c:v>224.972497249725</c:v>
                </c:pt>
                <c:pt idx="248">
                  <c:v>228.27282728272829</c:v>
                </c:pt>
                <c:pt idx="249">
                  <c:v>228.27282728272829</c:v>
                </c:pt>
                <c:pt idx="250">
                  <c:v>226.80601393472682</c:v>
                </c:pt>
                <c:pt idx="251">
                  <c:v>229.55628896222956</c:v>
                </c:pt>
                <c:pt idx="252">
                  <c:v>230.47304730473047</c:v>
                </c:pt>
                <c:pt idx="253">
                  <c:v>231.75650898423177</c:v>
                </c:pt>
                <c:pt idx="254">
                  <c:v>226.43931059772646</c:v>
                </c:pt>
                <c:pt idx="255">
                  <c:v>220.57205720572057</c:v>
                </c:pt>
                <c:pt idx="256">
                  <c:v>211.58782544921161</c:v>
                </c:pt>
                <c:pt idx="257">
                  <c:v>214.7048038137147</c:v>
                </c:pt>
                <c:pt idx="258">
                  <c:v>211.22112211221122</c:v>
                </c:pt>
                <c:pt idx="259">
                  <c:v>204.8038137147048</c:v>
                </c:pt>
                <c:pt idx="260">
                  <c:v>201.6868353502017</c:v>
                </c:pt>
                <c:pt idx="261">
                  <c:v>192.88595526219291</c:v>
                </c:pt>
                <c:pt idx="262">
                  <c:v>186.2852951961863</c:v>
                </c:pt>
                <c:pt idx="263">
                  <c:v>180.6013934726806</c:v>
                </c:pt>
                <c:pt idx="264">
                  <c:v>178.76787678767877</c:v>
                </c:pt>
                <c:pt idx="265">
                  <c:v>171.25045837917125</c:v>
                </c:pt>
                <c:pt idx="266">
                  <c:v>160.06600660066007</c:v>
                </c:pt>
                <c:pt idx="267">
                  <c:v>151.08177484415108</c:v>
                </c:pt>
                <c:pt idx="268">
                  <c:v>138.43050971763844</c:v>
                </c:pt>
                <c:pt idx="269">
                  <c:v>130.54638797213056</c:v>
                </c:pt>
                <c:pt idx="270">
                  <c:v>123.21232123212322</c:v>
                </c:pt>
                <c:pt idx="271">
                  <c:v>114.96149614961497</c:v>
                </c:pt>
                <c:pt idx="272">
                  <c:v>110.1943527686102</c:v>
                </c:pt>
                <c:pt idx="273">
                  <c:v>104.51045104510452</c:v>
                </c:pt>
                <c:pt idx="274">
                  <c:v>96.626329299596634</c:v>
                </c:pt>
                <c:pt idx="275">
                  <c:v>89.29226255958929</c:v>
                </c:pt>
                <c:pt idx="276">
                  <c:v>82.324899156582333</c:v>
                </c:pt>
                <c:pt idx="277">
                  <c:v>79.207920792079207</c:v>
                </c:pt>
                <c:pt idx="278">
                  <c:v>72.79061239457279</c:v>
                </c:pt>
                <c:pt idx="279">
                  <c:v>69.123579024569125</c:v>
                </c:pt>
                <c:pt idx="280">
                  <c:v>58.489182251558489</c:v>
                </c:pt>
                <c:pt idx="281">
                  <c:v>48.03813714704804</c:v>
                </c:pt>
                <c:pt idx="282">
                  <c:v>39.97066373303997</c:v>
                </c:pt>
                <c:pt idx="283">
                  <c:v>38.503850385038504</c:v>
                </c:pt>
                <c:pt idx="284">
                  <c:v>35.020168683535019</c:v>
                </c:pt>
                <c:pt idx="285">
                  <c:v>32.086541987532087</c:v>
                </c:pt>
                <c:pt idx="286">
                  <c:v>28.236156949028238</c:v>
                </c:pt>
                <c:pt idx="287">
                  <c:v>25.11917858452512</c:v>
                </c:pt>
                <c:pt idx="288">
                  <c:v>22.552255225522554</c:v>
                </c:pt>
                <c:pt idx="289">
                  <c:v>22.368903557022371</c:v>
                </c:pt>
                <c:pt idx="290">
                  <c:v>19.251925192519252</c:v>
                </c:pt>
                <c:pt idx="291">
                  <c:v>18.151815181518153</c:v>
                </c:pt>
                <c:pt idx="292">
                  <c:v>16.31829849651632</c:v>
                </c:pt>
                <c:pt idx="293">
                  <c:v>15.584891822515585</c:v>
                </c:pt>
                <c:pt idx="294">
                  <c:v>15.218188485515219</c:v>
                </c:pt>
                <c:pt idx="295">
                  <c:v>13.384671800513384</c:v>
                </c:pt>
                <c:pt idx="296">
                  <c:v>13.384671800513384</c:v>
                </c:pt>
                <c:pt idx="297">
                  <c:v>11.551155115511552</c:v>
                </c:pt>
                <c:pt idx="298">
                  <c:v>11.734506784011735</c:v>
                </c:pt>
                <c:pt idx="299">
                  <c:v>11.184451778511185</c:v>
                </c:pt>
                <c:pt idx="300">
                  <c:v>9.5342867620095344</c:v>
                </c:pt>
                <c:pt idx="301">
                  <c:v>9.3509350935093511</c:v>
                </c:pt>
                <c:pt idx="302">
                  <c:v>8.8008800880088014</c:v>
                </c:pt>
                <c:pt idx="303">
                  <c:v>9.3509350935093511</c:v>
                </c:pt>
                <c:pt idx="304">
                  <c:v>8.2508250825082516</c:v>
                </c:pt>
                <c:pt idx="305">
                  <c:v>7.700770077007701</c:v>
                </c:pt>
                <c:pt idx="306">
                  <c:v>8.2508250825082516</c:v>
                </c:pt>
                <c:pt idx="307">
                  <c:v>48.771543821048773</c:v>
                </c:pt>
                <c:pt idx="308">
                  <c:v>50.238357169050239</c:v>
                </c:pt>
                <c:pt idx="309">
                  <c:v>48.95489548954896</c:v>
                </c:pt>
                <c:pt idx="310">
                  <c:v>46.938027136046941</c:v>
                </c:pt>
                <c:pt idx="311">
                  <c:v>44.737807114044742</c:v>
                </c:pt>
                <c:pt idx="312">
                  <c:v>46.021268793546021</c:v>
                </c:pt>
                <c:pt idx="313">
                  <c:v>47.304730473047307</c:v>
                </c:pt>
                <c:pt idx="314">
                  <c:v>47.488082141547487</c:v>
                </c:pt>
                <c:pt idx="315">
                  <c:v>47.304730473047307</c:v>
                </c:pt>
                <c:pt idx="316">
                  <c:v>48.404840484048407</c:v>
                </c:pt>
                <c:pt idx="317">
                  <c:v>47.304730473047307</c:v>
                </c:pt>
                <c:pt idx="318">
                  <c:v>46.021268793546021</c:v>
                </c:pt>
                <c:pt idx="319">
                  <c:v>47.304730473047307</c:v>
                </c:pt>
                <c:pt idx="320">
                  <c:v>46.754675467546754</c:v>
                </c:pt>
                <c:pt idx="321">
                  <c:v>47.12137880454712</c:v>
                </c:pt>
                <c:pt idx="322">
                  <c:v>45.654565456545654</c:v>
                </c:pt>
                <c:pt idx="323">
                  <c:v>44.554455445544555</c:v>
                </c:pt>
                <c:pt idx="324">
                  <c:v>45.471213788045475</c:v>
                </c:pt>
                <c:pt idx="325">
                  <c:v>44.921158782544921</c:v>
                </c:pt>
                <c:pt idx="326">
                  <c:v>45.104510451045108</c:v>
                </c:pt>
                <c:pt idx="327">
                  <c:v>46.387972130546387</c:v>
                </c:pt>
                <c:pt idx="328">
                  <c:v>45.471213788045475</c:v>
                </c:pt>
                <c:pt idx="329">
                  <c:v>45.287862119545288</c:v>
                </c:pt>
                <c:pt idx="330">
                  <c:v>46.571323799046574</c:v>
                </c:pt>
                <c:pt idx="331">
                  <c:v>45.471213788045475</c:v>
                </c:pt>
                <c:pt idx="332">
                  <c:v>44.554455445544555</c:v>
                </c:pt>
                <c:pt idx="333">
                  <c:v>44.737807114044742</c:v>
                </c:pt>
                <c:pt idx="334">
                  <c:v>46.387972130546387</c:v>
                </c:pt>
                <c:pt idx="335">
                  <c:v>47.304730473047307</c:v>
                </c:pt>
                <c:pt idx="336">
                  <c:v>48.588192152548594</c:v>
                </c:pt>
                <c:pt idx="337">
                  <c:v>49.321598826549327</c:v>
                </c:pt>
                <c:pt idx="338">
                  <c:v>48.95489548954896</c:v>
                </c:pt>
                <c:pt idx="339">
                  <c:v>47.854785478547861</c:v>
                </c:pt>
                <c:pt idx="340">
                  <c:v>47.854785478547861</c:v>
                </c:pt>
                <c:pt idx="341">
                  <c:v>48.03813714704804</c:v>
                </c:pt>
                <c:pt idx="342">
                  <c:v>49.504950495049506</c:v>
                </c:pt>
                <c:pt idx="343">
                  <c:v>48.95489548954896</c:v>
                </c:pt>
                <c:pt idx="344">
                  <c:v>49.504950495049506</c:v>
                </c:pt>
                <c:pt idx="345">
                  <c:v>48.588192152548594</c:v>
                </c:pt>
                <c:pt idx="346">
                  <c:v>48.588192152548594</c:v>
                </c:pt>
                <c:pt idx="347">
                  <c:v>47.671433810047674</c:v>
                </c:pt>
                <c:pt idx="348">
                  <c:v>46.754675467546754</c:v>
                </c:pt>
                <c:pt idx="349">
                  <c:v>47.671433810047674</c:v>
                </c:pt>
                <c:pt idx="350">
                  <c:v>47.671433810047674</c:v>
                </c:pt>
                <c:pt idx="351">
                  <c:v>48.404840484048407</c:v>
                </c:pt>
                <c:pt idx="352">
                  <c:v>49.504950495049506</c:v>
                </c:pt>
                <c:pt idx="353">
                  <c:v>48.95489548954896</c:v>
                </c:pt>
                <c:pt idx="354">
                  <c:v>49.504950495049506</c:v>
                </c:pt>
                <c:pt idx="355">
                  <c:v>50.971763843050972</c:v>
                </c:pt>
                <c:pt idx="356">
                  <c:v>52.621928859552625</c:v>
                </c:pt>
                <c:pt idx="357">
                  <c:v>54.088742207554091</c:v>
                </c:pt>
                <c:pt idx="358">
                  <c:v>55.555555555555557</c:v>
                </c:pt>
                <c:pt idx="359">
                  <c:v>54.822148881554824</c:v>
                </c:pt>
                <c:pt idx="360">
                  <c:v>55.372203887055377</c:v>
                </c:pt>
                <c:pt idx="361">
                  <c:v>55.922258892555924</c:v>
                </c:pt>
                <c:pt idx="362">
                  <c:v>57.939127246057943</c:v>
                </c:pt>
                <c:pt idx="363">
                  <c:v>58.672533920058676</c:v>
                </c:pt>
                <c:pt idx="364">
                  <c:v>60.322698936560329</c:v>
                </c:pt>
                <c:pt idx="365">
                  <c:v>59.955995599559962</c:v>
                </c:pt>
                <c:pt idx="366">
                  <c:v>61.422808947561428</c:v>
                </c:pt>
                <c:pt idx="367">
                  <c:v>60.506050605060508</c:v>
                </c:pt>
                <c:pt idx="368">
                  <c:v>59.222588925559222</c:v>
                </c:pt>
                <c:pt idx="369">
                  <c:v>61.789512284561795</c:v>
                </c:pt>
                <c:pt idx="370">
                  <c:v>62.706270627062707</c:v>
                </c:pt>
                <c:pt idx="371">
                  <c:v>65.63989732306564</c:v>
                </c:pt>
                <c:pt idx="372">
                  <c:v>68.940227356068945</c:v>
                </c:pt>
                <c:pt idx="373">
                  <c:v>70.407040704070411</c:v>
                </c:pt>
                <c:pt idx="374">
                  <c:v>77.741107444077741</c:v>
                </c:pt>
                <c:pt idx="375">
                  <c:v>78.841217455078848</c:v>
                </c:pt>
                <c:pt idx="376">
                  <c:v>77.374404107077382</c:v>
                </c:pt>
                <c:pt idx="377">
                  <c:v>79.207920792079207</c:v>
                </c:pt>
                <c:pt idx="378">
                  <c:v>80.491382471580494</c:v>
                </c:pt>
                <c:pt idx="379">
                  <c:v>82.508250825082513</c:v>
                </c:pt>
                <c:pt idx="380">
                  <c:v>83.058305830583066</c:v>
                </c:pt>
                <c:pt idx="381">
                  <c:v>83.058305830583066</c:v>
                </c:pt>
                <c:pt idx="382">
                  <c:v>83.608360836083619</c:v>
                </c:pt>
                <c:pt idx="383">
                  <c:v>85.625229189585625</c:v>
                </c:pt>
                <c:pt idx="384">
                  <c:v>86.541987532086551</c:v>
                </c:pt>
                <c:pt idx="385">
                  <c:v>89.658965896589663</c:v>
                </c:pt>
                <c:pt idx="386">
                  <c:v>93.876054272093882</c:v>
                </c:pt>
                <c:pt idx="387">
                  <c:v>94.426109277594435</c:v>
                </c:pt>
                <c:pt idx="388">
                  <c:v>94.976164283094974</c:v>
                </c:pt>
                <c:pt idx="389">
                  <c:v>93.692702603593702</c:v>
                </c:pt>
                <c:pt idx="390">
                  <c:v>94.976164283094974</c:v>
                </c:pt>
                <c:pt idx="391">
                  <c:v>99.743307664099746</c:v>
                </c:pt>
                <c:pt idx="392">
                  <c:v>101.21012101210121</c:v>
                </c:pt>
                <c:pt idx="393">
                  <c:v>103.96039603960396</c:v>
                </c:pt>
                <c:pt idx="394">
                  <c:v>105.97726439310598</c:v>
                </c:pt>
                <c:pt idx="395">
                  <c:v>105.42720938760543</c:v>
                </c:pt>
                <c:pt idx="396">
                  <c:v>106.71067106710672</c:v>
                </c:pt>
                <c:pt idx="397">
                  <c:v>108.17748441510818</c:v>
                </c:pt>
                <c:pt idx="398">
                  <c:v>111.84451778511185</c:v>
                </c:pt>
                <c:pt idx="399">
                  <c:v>115.14484781811515</c:v>
                </c:pt>
                <c:pt idx="400">
                  <c:v>118.62852951961864</c:v>
                </c:pt>
                <c:pt idx="401">
                  <c:v>121.01210121012102</c:v>
                </c:pt>
                <c:pt idx="402">
                  <c:v>119.54528786211955</c:v>
                </c:pt>
                <c:pt idx="403">
                  <c:v>119.54528786211955</c:v>
                </c:pt>
                <c:pt idx="404">
                  <c:v>125.04583791712506</c:v>
                </c:pt>
                <c:pt idx="405">
                  <c:v>126.6960029336267</c:v>
                </c:pt>
                <c:pt idx="406">
                  <c:v>129.81298129812981</c:v>
                </c:pt>
                <c:pt idx="407">
                  <c:v>130.91309130913092</c:v>
                </c:pt>
                <c:pt idx="408">
                  <c:v>134.94682801613496</c:v>
                </c:pt>
                <c:pt idx="409">
                  <c:v>134.3967730106344</c:v>
                </c:pt>
                <c:pt idx="410">
                  <c:v>134.94682801613496</c:v>
                </c:pt>
                <c:pt idx="411">
                  <c:v>140.99743307664102</c:v>
                </c:pt>
                <c:pt idx="412">
                  <c:v>146.13127979464613</c:v>
                </c:pt>
                <c:pt idx="413">
                  <c:v>148.51485148514851</c:v>
                </c:pt>
                <c:pt idx="414">
                  <c:v>152.73193986065274</c:v>
                </c:pt>
                <c:pt idx="415">
                  <c:v>155.66556655665568</c:v>
                </c:pt>
                <c:pt idx="416">
                  <c:v>154.93215988265493</c:v>
                </c:pt>
                <c:pt idx="417">
                  <c:v>154.19875320865421</c:v>
                </c:pt>
                <c:pt idx="418">
                  <c:v>160.24935826916027</c:v>
                </c:pt>
                <c:pt idx="419">
                  <c:v>166.66666666666669</c:v>
                </c:pt>
                <c:pt idx="420">
                  <c:v>172.90062339567291</c:v>
                </c:pt>
                <c:pt idx="421">
                  <c:v>177.66776677667767</c:v>
                </c:pt>
                <c:pt idx="422">
                  <c:v>184.26842684268428</c:v>
                </c:pt>
                <c:pt idx="423">
                  <c:v>184.63513017968464</c:v>
                </c:pt>
                <c:pt idx="424">
                  <c:v>185.36853685368538</c:v>
                </c:pt>
                <c:pt idx="425">
                  <c:v>195.45287862119545</c:v>
                </c:pt>
                <c:pt idx="426">
                  <c:v>201.6868353502017</c:v>
                </c:pt>
                <c:pt idx="427">
                  <c:v>201.87018701870187</c:v>
                </c:pt>
                <c:pt idx="428">
                  <c:v>207.37073707370737</c:v>
                </c:pt>
                <c:pt idx="429">
                  <c:v>209.93766043270995</c:v>
                </c:pt>
                <c:pt idx="430">
                  <c:v>207.55408874220757</c:v>
                </c:pt>
                <c:pt idx="431">
                  <c:v>212.50458379171252</c:v>
                </c:pt>
                <c:pt idx="432">
                  <c:v>214.15474880821415</c:v>
                </c:pt>
                <c:pt idx="433">
                  <c:v>219.83865053171985</c:v>
                </c:pt>
                <c:pt idx="434">
                  <c:v>220.75540887422076</c:v>
                </c:pt>
                <c:pt idx="435">
                  <c:v>224.60579391272461</c:v>
                </c:pt>
                <c:pt idx="436">
                  <c:v>234.50678401173451</c:v>
                </c:pt>
                <c:pt idx="437">
                  <c:v>232.12321232123213</c:v>
                </c:pt>
                <c:pt idx="438">
                  <c:v>234.14008067473415</c:v>
                </c:pt>
                <c:pt idx="439">
                  <c:v>238.72387238723874</c:v>
                </c:pt>
                <c:pt idx="440">
                  <c:v>242.75760909424278</c:v>
                </c:pt>
                <c:pt idx="441">
                  <c:v>249.90832416574992</c:v>
                </c:pt>
                <c:pt idx="442">
                  <c:v>249.1749174917492</c:v>
                </c:pt>
                <c:pt idx="443">
                  <c:v>254.30876420975432</c:v>
                </c:pt>
                <c:pt idx="444">
                  <c:v>253.3920058672534</c:v>
                </c:pt>
                <c:pt idx="445">
                  <c:v>253.94206087275396</c:v>
                </c:pt>
                <c:pt idx="446">
                  <c:v>253.5753575357536</c:v>
                </c:pt>
                <c:pt idx="447">
                  <c:v>260.9094242757609</c:v>
                </c:pt>
                <c:pt idx="448">
                  <c:v>262.55958929226256</c:v>
                </c:pt>
                <c:pt idx="449">
                  <c:v>269.89365603226992</c:v>
                </c:pt>
                <c:pt idx="450">
                  <c:v>278.69453612027871</c:v>
                </c:pt>
                <c:pt idx="451">
                  <c:v>278.69453612027871</c:v>
                </c:pt>
                <c:pt idx="452">
                  <c:v>275.21085441877523</c:v>
                </c:pt>
                <c:pt idx="453">
                  <c:v>272.64393105977268</c:v>
                </c:pt>
                <c:pt idx="454">
                  <c:v>271.17711771177119</c:v>
                </c:pt>
                <c:pt idx="455">
                  <c:v>272.46057939127246</c:v>
                </c:pt>
                <c:pt idx="456">
                  <c:v>277.59442610927761</c:v>
                </c:pt>
                <c:pt idx="457">
                  <c:v>271.72717271727174</c:v>
                </c:pt>
                <c:pt idx="458">
                  <c:v>272.64393105977268</c:v>
                </c:pt>
                <c:pt idx="459">
                  <c:v>268.97689768976898</c:v>
                </c:pt>
                <c:pt idx="460">
                  <c:v>267.87678767876787</c:v>
                </c:pt>
                <c:pt idx="461">
                  <c:v>264.02640264026405</c:v>
                </c:pt>
                <c:pt idx="462">
                  <c:v>259.44261092775946</c:v>
                </c:pt>
                <c:pt idx="463">
                  <c:v>243.4910157682435</c:v>
                </c:pt>
                <c:pt idx="464">
                  <c:v>231.38980564723141</c:v>
                </c:pt>
                <c:pt idx="465">
                  <c:v>220.75540887422076</c:v>
                </c:pt>
                <c:pt idx="466">
                  <c:v>202.97029702970298</c:v>
                </c:pt>
                <c:pt idx="467">
                  <c:v>190.13568023469014</c:v>
                </c:pt>
                <c:pt idx="468">
                  <c:v>166.85001833516685</c:v>
                </c:pt>
                <c:pt idx="469">
                  <c:v>149.43160982764945</c:v>
                </c:pt>
                <c:pt idx="470">
                  <c:v>137.88045471213789</c:v>
                </c:pt>
                <c:pt idx="471">
                  <c:v>114.96149614961497</c:v>
                </c:pt>
                <c:pt idx="472">
                  <c:v>103.5936927026036</c:v>
                </c:pt>
                <c:pt idx="473">
                  <c:v>93.692702603593702</c:v>
                </c:pt>
                <c:pt idx="474">
                  <c:v>74.074074074074076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2B9-4F0A-9A7F-877EA5838224}"/>
            </c:ext>
          </c:extLst>
        </c:ser>
        <c:ser>
          <c:idx val="8"/>
          <c:order val="2"/>
          <c:tx>
            <c:v>Wales</c:v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numRef>
              <c:f>'Hospital Admissions (UK)'!$W$7:$W$416</c:f>
              <c:numCache>
                <c:formatCode>m/d/yyyy</c:formatCode>
                <c:ptCount val="410"/>
                <c:pt idx="0">
                  <c:v>44391</c:v>
                </c:pt>
                <c:pt idx="1">
                  <c:v>44390</c:v>
                </c:pt>
                <c:pt idx="2">
                  <c:v>44389</c:v>
                </c:pt>
                <c:pt idx="3">
                  <c:v>44388</c:v>
                </c:pt>
                <c:pt idx="4">
                  <c:v>44387</c:v>
                </c:pt>
                <c:pt idx="5">
                  <c:v>44386</c:v>
                </c:pt>
                <c:pt idx="6">
                  <c:v>44385</c:v>
                </c:pt>
                <c:pt idx="7">
                  <c:v>44384</c:v>
                </c:pt>
                <c:pt idx="8">
                  <c:v>44383</c:v>
                </c:pt>
                <c:pt idx="9">
                  <c:v>44382</c:v>
                </c:pt>
                <c:pt idx="10">
                  <c:v>44381</c:v>
                </c:pt>
                <c:pt idx="11">
                  <c:v>44380</c:v>
                </c:pt>
                <c:pt idx="12">
                  <c:v>44379</c:v>
                </c:pt>
                <c:pt idx="13">
                  <c:v>44378</c:v>
                </c:pt>
                <c:pt idx="14">
                  <c:v>44377</c:v>
                </c:pt>
                <c:pt idx="15">
                  <c:v>44376</c:v>
                </c:pt>
                <c:pt idx="16">
                  <c:v>44375</c:v>
                </c:pt>
                <c:pt idx="17">
                  <c:v>44374</c:v>
                </c:pt>
                <c:pt idx="18">
                  <c:v>44373</c:v>
                </c:pt>
                <c:pt idx="19">
                  <c:v>44372</c:v>
                </c:pt>
                <c:pt idx="20">
                  <c:v>44371</c:v>
                </c:pt>
                <c:pt idx="21">
                  <c:v>44370</c:v>
                </c:pt>
                <c:pt idx="22">
                  <c:v>44369</c:v>
                </c:pt>
                <c:pt idx="23">
                  <c:v>44368</c:v>
                </c:pt>
                <c:pt idx="24">
                  <c:v>44367</c:v>
                </c:pt>
                <c:pt idx="25">
                  <c:v>44366</c:v>
                </c:pt>
                <c:pt idx="26">
                  <c:v>44365</c:v>
                </c:pt>
                <c:pt idx="27">
                  <c:v>44364</c:v>
                </c:pt>
                <c:pt idx="28">
                  <c:v>44363</c:v>
                </c:pt>
                <c:pt idx="29">
                  <c:v>44362</c:v>
                </c:pt>
                <c:pt idx="30">
                  <c:v>44361</c:v>
                </c:pt>
                <c:pt idx="31">
                  <c:v>44360</c:v>
                </c:pt>
                <c:pt idx="32">
                  <c:v>44359</c:v>
                </c:pt>
                <c:pt idx="33">
                  <c:v>44358</c:v>
                </c:pt>
                <c:pt idx="34">
                  <c:v>44357</c:v>
                </c:pt>
                <c:pt idx="35">
                  <c:v>44356</c:v>
                </c:pt>
                <c:pt idx="36">
                  <c:v>44355</c:v>
                </c:pt>
                <c:pt idx="37">
                  <c:v>44354</c:v>
                </c:pt>
                <c:pt idx="38">
                  <c:v>44353</c:v>
                </c:pt>
                <c:pt idx="39">
                  <c:v>44352</c:v>
                </c:pt>
                <c:pt idx="40">
                  <c:v>44351</c:v>
                </c:pt>
                <c:pt idx="41">
                  <c:v>44350</c:v>
                </c:pt>
                <c:pt idx="42">
                  <c:v>44349</c:v>
                </c:pt>
                <c:pt idx="43">
                  <c:v>44348</c:v>
                </c:pt>
                <c:pt idx="44">
                  <c:v>44347</c:v>
                </c:pt>
                <c:pt idx="45">
                  <c:v>44346</c:v>
                </c:pt>
                <c:pt idx="46">
                  <c:v>44345</c:v>
                </c:pt>
                <c:pt idx="47">
                  <c:v>44344</c:v>
                </c:pt>
                <c:pt idx="48">
                  <c:v>44343</c:v>
                </c:pt>
                <c:pt idx="49">
                  <c:v>44342</c:v>
                </c:pt>
                <c:pt idx="50">
                  <c:v>44341</c:v>
                </c:pt>
                <c:pt idx="51">
                  <c:v>44340</c:v>
                </c:pt>
                <c:pt idx="52">
                  <c:v>44339</c:v>
                </c:pt>
                <c:pt idx="53">
                  <c:v>44338</c:v>
                </c:pt>
                <c:pt idx="54">
                  <c:v>44337</c:v>
                </c:pt>
                <c:pt idx="55">
                  <c:v>44336</c:v>
                </c:pt>
                <c:pt idx="56">
                  <c:v>44335</c:v>
                </c:pt>
                <c:pt idx="57">
                  <c:v>44334</c:v>
                </c:pt>
                <c:pt idx="58">
                  <c:v>44333</c:v>
                </c:pt>
                <c:pt idx="59">
                  <c:v>44332</c:v>
                </c:pt>
                <c:pt idx="60">
                  <c:v>44331</c:v>
                </c:pt>
                <c:pt idx="61">
                  <c:v>44330</c:v>
                </c:pt>
                <c:pt idx="62">
                  <c:v>44329</c:v>
                </c:pt>
                <c:pt idx="63">
                  <c:v>44328</c:v>
                </c:pt>
                <c:pt idx="64">
                  <c:v>44327</c:v>
                </c:pt>
                <c:pt idx="65">
                  <c:v>44326</c:v>
                </c:pt>
                <c:pt idx="66">
                  <c:v>44325</c:v>
                </c:pt>
                <c:pt idx="67">
                  <c:v>44324</c:v>
                </c:pt>
                <c:pt idx="68">
                  <c:v>44323</c:v>
                </c:pt>
                <c:pt idx="69">
                  <c:v>44322</c:v>
                </c:pt>
                <c:pt idx="70">
                  <c:v>44321</c:v>
                </c:pt>
                <c:pt idx="71">
                  <c:v>44320</c:v>
                </c:pt>
                <c:pt idx="72">
                  <c:v>44319</c:v>
                </c:pt>
                <c:pt idx="73">
                  <c:v>44318</c:v>
                </c:pt>
                <c:pt idx="74">
                  <c:v>44317</c:v>
                </c:pt>
                <c:pt idx="75">
                  <c:v>44316</c:v>
                </c:pt>
                <c:pt idx="76">
                  <c:v>44315</c:v>
                </c:pt>
                <c:pt idx="77">
                  <c:v>44314</c:v>
                </c:pt>
                <c:pt idx="78">
                  <c:v>44313</c:v>
                </c:pt>
                <c:pt idx="79">
                  <c:v>44312</c:v>
                </c:pt>
                <c:pt idx="80">
                  <c:v>44311</c:v>
                </c:pt>
                <c:pt idx="81">
                  <c:v>44310</c:v>
                </c:pt>
                <c:pt idx="82">
                  <c:v>44309</c:v>
                </c:pt>
                <c:pt idx="83">
                  <c:v>44308</c:v>
                </c:pt>
                <c:pt idx="84">
                  <c:v>44307</c:v>
                </c:pt>
                <c:pt idx="85">
                  <c:v>44306</c:v>
                </c:pt>
                <c:pt idx="86">
                  <c:v>44305</c:v>
                </c:pt>
                <c:pt idx="87">
                  <c:v>44304</c:v>
                </c:pt>
                <c:pt idx="88">
                  <c:v>44303</c:v>
                </c:pt>
                <c:pt idx="89">
                  <c:v>44302</c:v>
                </c:pt>
                <c:pt idx="90">
                  <c:v>44301</c:v>
                </c:pt>
                <c:pt idx="91">
                  <c:v>44300</c:v>
                </c:pt>
                <c:pt idx="92">
                  <c:v>44299</c:v>
                </c:pt>
                <c:pt idx="93">
                  <c:v>44298</c:v>
                </c:pt>
                <c:pt idx="94">
                  <c:v>44297</c:v>
                </c:pt>
                <c:pt idx="95">
                  <c:v>44296</c:v>
                </c:pt>
                <c:pt idx="96">
                  <c:v>44295</c:v>
                </c:pt>
                <c:pt idx="97">
                  <c:v>44294</c:v>
                </c:pt>
                <c:pt idx="98">
                  <c:v>44293</c:v>
                </c:pt>
                <c:pt idx="99">
                  <c:v>44292</c:v>
                </c:pt>
                <c:pt idx="100">
                  <c:v>44291</c:v>
                </c:pt>
                <c:pt idx="101">
                  <c:v>44290</c:v>
                </c:pt>
                <c:pt idx="102">
                  <c:v>44289</c:v>
                </c:pt>
                <c:pt idx="103">
                  <c:v>44288</c:v>
                </c:pt>
                <c:pt idx="104">
                  <c:v>44287</c:v>
                </c:pt>
                <c:pt idx="105">
                  <c:v>44286</c:v>
                </c:pt>
                <c:pt idx="106">
                  <c:v>44285</c:v>
                </c:pt>
                <c:pt idx="107">
                  <c:v>44284</c:v>
                </c:pt>
                <c:pt idx="108">
                  <c:v>44283</c:v>
                </c:pt>
                <c:pt idx="109">
                  <c:v>44282</c:v>
                </c:pt>
                <c:pt idx="110">
                  <c:v>44281</c:v>
                </c:pt>
                <c:pt idx="111">
                  <c:v>44280</c:v>
                </c:pt>
                <c:pt idx="112">
                  <c:v>44279</c:v>
                </c:pt>
                <c:pt idx="113">
                  <c:v>44278</c:v>
                </c:pt>
                <c:pt idx="114">
                  <c:v>44277</c:v>
                </c:pt>
                <c:pt idx="115">
                  <c:v>44276</c:v>
                </c:pt>
                <c:pt idx="116">
                  <c:v>44275</c:v>
                </c:pt>
                <c:pt idx="117">
                  <c:v>44274</c:v>
                </c:pt>
                <c:pt idx="118">
                  <c:v>44273</c:v>
                </c:pt>
                <c:pt idx="119">
                  <c:v>44272</c:v>
                </c:pt>
                <c:pt idx="120">
                  <c:v>44271</c:v>
                </c:pt>
                <c:pt idx="121">
                  <c:v>44270</c:v>
                </c:pt>
                <c:pt idx="122">
                  <c:v>44269</c:v>
                </c:pt>
                <c:pt idx="123">
                  <c:v>44268</c:v>
                </c:pt>
                <c:pt idx="124">
                  <c:v>44267</c:v>
                </c:pt>
                <c:pt idx="125">
                  <c:v>44266</c:v>
                </c:pt>
                <c:pt idx="126">
                  <c:v>44265</c:v>
                </c:pt>
                <c:pt idx="127">
                  <c:v>44264</c:v>
                </c:pt>
                <c:pt idx="128">
                  <c:v>44263</c:v>
                </c:pt>
                <c:pt idx="129">
                  <c:v>44262</c:v>
                </c:pt>
                <c:pt idx="130">
                  <c:v>44261</c:v>
                </c:pt>
                <c:pt idx="131">
                  <c:v>44260</c:v>
                </c:pt>
                <c:pt idx="132">
                  <c:v>44259</c:v>
                </c:pt>
                <c:pt idx="133">
                  <c:v>44258</c:v>
                </c:pt>
                <c:pt idx="134">
                  <c:v>44257</c:v>
                </c:pt>
                <c:pt idx="135">
                  <c:v>44256</c:v>
                </c:pt>
                <c:pt idx="136">
                  <c:v>44255</c:v>
                </c:pt>
                <c:pt idx="137">
                  <c:v>44254</c:v>
                </c:pt>
                <c:pt idx="138">
                  <c:v>44253</c:v>
                </c:pt>
                <c:pt idx="139">
                  <c:v>44252</c:v>
                </c:pt>
                <c:pt idx="140">
                  <c:v>44251</c:v>
                </c:pt>
                <c:pt idx="141">
                  <c:v>44250</c:v>
                </c:pt>
                <c:pt idx="142">
                  <c:v>44249</c:v>
                </c:pt>
                <c:pt idx="143">
                  <c:v>44248</c:v>
                </c:pt>
                <c:pt idx="144">
                  <c:v>44247</c:v>
                </c:pt>
                <c:pt idx="145">
                  <c:v>44246</c:v>
                </c:pt>
                <c:pt idx="146">
                  <c:v>44245</c:v>
                </c:pt>
                <c:pt idx="147">
                  <c:v>44244</c:v>
                </c:pt>
                <c:pt idx="148">
                  <c:v>44243</c:v>
                </c:pt>
                <c:pt idx="149">
                  <c:v>44242</c:v>
                </c:pt>
                <c:pt idx="150">
                  <c:v>44241</c:v>
                </c:pt>
                <c:pt idx="151">
                  <c:v>44240</c:v>
                </c:pt>
                <c:pt idx="152">
                  <c:v>44239</c:v>
                </c:pt>
                <c:pt idx="153">
                  <c:v>44238</c:v>
                </c:pt>
                <c:pt idx="154">
                  <c:v>44237</c:v>
                </c:pt>
                <c:pt idx="155">
                  <c:v>44236</c:v>
                </c:pt>
                <c:pt idx="156">
                  <c:v>44235</c:v>
                </c:pt>
                <c:pt idx="157">
                  <c:v>44234</c:v>
                </c:pt>
                <c:pt idx="158">
                  <c:v>44233</c:v>
                </c:pt>
                <c:pt idx="159">
                  <c:v>44232</c:v>
                </c:pt>
                <c:pt idx="160">
                  <c:v>44231</c:v>
                </c:pt>
                <c:pt idx="161">
                  <c:v>44230</c:v>
                </c:pt>
                <c:pt idx="162">
                  <c:v>44229</c:v>
                </c:pt>
                <c:pt idx="163">
                  <c:v>44228</c:v>
                </c:pt>
                <c:pt idx="164">
                  <c:v>44227</c:v>
                </c:pt>
                <c:pt idx="165">
                  <c:v>44226</c:v>
                </c:pt>
                <c:pt idx="166">
                  <c:v>44225</c:v>
                </c:pt>
                <c:pt idx="167">
                  <c:v>44224</c:v>
                </c:pt>
                <c:pt idx="168">
                  <c:v>44223</c:v>
                </c:pt>
                <c:pt idx="169">
                  <c:v>44222</c:v>
                </c:pt>
                <c:pt idx="170">
                  <c:v>44221</c:v>
                </c:pt>
                <c:pt idx="171">
                  <c:v>44220</c:v>
                </c:pt>
                <c:pt idx="172">
                  <c:v>44219</c:v>
                </c:pt>
                <c:pt idx="173">
                  <c:v>44218</c:v>
                </c:pt>
                <c:pt idx="174">
                  <c:v>44217</c:v>
                </c:pt>
                <c:pt idx="175">
                  <c:v>44216</c:v>
                </c:pt>
                <c:pt idx="176">
                  <c:v>44215</c:v>
                </c:pt>
                <c:pt idx="177">
                  <c:v>44214</c:v>
                </c:pt>
                <c:pt idx="178">
                  <c:v>44213</c:v>
                </c:pt>
                <c:pt idx="179">
                  <c:v>44212</c:v>
                </c:pt>
                <c:pt idx="180">
                  <c:v>44211</c:v>
                </c:pt>
                <c:pt idx="181">
                  <c:v>44210</c:v>
                </c:pt>
                <c:pt idx="182">
                  <c:v>44209</c:v>
                </c:pt>
                <c:pt idx="183">
                  <c:v>44208</c:v>
                </c:pt>
                <c:pt idx="184">
                  <c:v>44207</c:v>
                </c:pt>
                <c:pt idx="185">
                  <c:v>44206</c:v>
                </c:pt>
                <c:pt idx="186">
                  <c:v>44205</c:v>
                </c:pt>
                <c:pt idx="187">
                  <c:v>44204</c:v>
                </c:pt>
                <c:pt idx="188">
                  <c:v>44203</c:v>
                </c:pt>
                <c:pt idx="189">
                  <c:v>44202</c:v>
                </c:pt>
                <c:pt idx="190">
                  <c:v>44201</c:v>
                </c:pt>
                <c:pt idx="191">
                  <c:v>44200</c:v>
                </c:pt>
                <c:pt idx="192">
                  <c:v>44199</c:v>
                </c:pt>
                <c:pt idx="193">
                  <c:v>44198</c:v>
                </c:pt>
                <c:pt idx="194">
                  <c:v>44197</c:v>
                </c:pt>
                <c:pt idx="195">
                  <c:v>44196</c:v>
                </c:pt>
                <c:pt idx="196">
                  <c:v>44195</c:v>
                </c:pt>
                <c:pt idx="197">
                  <c:v>44194</c:v>
                </c:pt>
                <c:pt idx="198">
                  <c:v>44193</c:v>
                </c:pt>
                <c:pt idx="199">
                  <c:v>44192</c:v>
                </c:pt>
                <c:pt idx="200">
                  <c:v>44191</c:v>
                </c:pt>
                <c:pt idx="201">
                  <c:v>44190</c:v>
                </c:pt>
                <c:pt idx="202">
                  <c:v>44189</c:v>
                </c:pt>
                <c:pt idx="203">
                  <c:v>44188</c:v>
                </c:pt>
                <c:pt idx="204">
                  <c:v>44187</c:v>
                </c:pt>
                <c:pt idx="205">
                  <c:v>44186</c:v>
                </c:pt>
                <c:pt idx="206">
                  <c:v>44185</c:v>
                </c:pt>
                <c:pt idx="207">
                  <c:v>44184</c:v>
                </c:pt>
                <c:pt idx="208">
                  <c:v>44183</c:v>
                </c:pt>
                <c:pt idx="209">
                  <c:v>44182</c:v>
                </c:pt>
                <c:pt idx="210">
                  <c:v>44181</c:v>
                </c:pt>
                <c:pt idx="211">
                  <c:v>44180</c:v>
                </c:pt>
                <c:pt idx="212">
                  <c:v>44179</c:v>
                </c:pt>
                <c:pt idx="213">
                  <c:v>44178</c:v>
                </c:pt>
                <c:pt idx="214">
                  <c:v>44177</c:v>
                </c:pt>
                <c:pt idx="215">
                  <c:v>44176</c:v>
                </c:pt>
                <c:pt idx="216">
                  <c:v>44175</c:v>
                </c:pt>
                <c:pt idx="217">
                  <c:v>44174</c:v>
                </c:pt>
                <c:pt idx="218">
                  <c:v>44173</c:v>
                </c:pt>
                <c:pt idx="219">
                  <c:v>44172</c:v>
                </c:pt>
                <c:pt idx="220">
                  <c:v>44171</c:v>
                </c:pt>
                <c:pt idx="221">
                  <c:v>44170</c:v>
                </c:pt>
                <c:pt idx="222">
                  <c:v>44169</c:v>
                </c:pt>
                <c:pt idx="223">
                  <c:v>44168</c:v>
                </c:pt>
                <c:pt idx="224">
                  <c:v>44167</c:v>
                </c:pt>
                <c:pt idx="225">
                  <c:v>44166</c:v>
                </c:pt>
                <c:pt idx="226">
                  <c:v>44165</c:v>
                </c:pt>
                <c:pt idx="227">
                  <c:v>44164</c:v>
                </c:pt>
                <c:pt idx="228">
                  <c:v>44163</c:v>
                </c:pt>
                <c:pt idx="229">
                  <c:v>44162</c:v>
                </c:pt>
                <c:pt idx="230">
                  <c:v>44161</c:v>
                </c:pt>
                <c:pt idx="231">
                  <c:v>44160</c:v>
                </c:pt>
                <c:pt idx="232">
                  <c:v>44159</c:v>
                </c:pt>
                <c:pt idx="233">
                  <c:v>44158</c:v>
                </c:pt>
                <c:pt idx="234">
                  <c:v>44157</c:v>
                </c:pt>
                <c:pt idx="235">
                  <c:v>44156</c:v>
                </c:pt>
                <c:pt idx="236">
                  <c:v>44155</c:v>
                </c:pt>
                <c:pt idx="237">
                  <c:v>44154</c:v>
                </c:pt>
                <c:pt idx="238">
                  <c:v>44153</c:v>
                </c:pt>
                <c:pt idx="239">
                  <c:v>44152</c:v>
                </c:pt>
                <c:pt idx="240">
                  <c:v>44151</c:v>
                </c:pt>
                <c:pt idx="241">
                  <c:v>44150</c:v>
                </c:pt>
                <c:pt idx="242">
                  <c:v>44149</c:v>
                </c:pt>
                <c:pt idx="243">
                  <c:v>44148</c:v>
                </c:pt>
                <c:pt idx="244">
                  <c:v>44147</c:v>
                </c:pt>
                <c:pt idx="245">
                  <c:v>44146</c:v>
                </c:pt>
                <c:pt idx="246">
                  <c:v>44145</c:v>
                </c:pt>
                <c:pt idx="247">
                  <c:v>44144</c:v>
                </c:pt>
                <c:pt idx="248">
                  <c:v>44143</c:v>
                </c:pt>
                <c:pt idx="249">
                  <c:v>44142</c:v>
                </c:pt>
                <c:pt idx="250">
                  <c:v>44141</c:v>
                </c:pt>
                <c:pt idx="251">
                  <c:v>44140</c:v>
                </c:pt>
                <c:pt idx="252">
                  <c:v>44139</c:v>
                </c:pt>
                <c:pt idx="253">
                  <c:v>44138</c:v>
                </c:pt>
                <c:pt idx="254">
                  <c:v>44137</c:v>
                </c:pt>
                <c:pt idx="255">
                  <c:v>44136</c:v>
                </c:pt>
                <c:pt idx="256">
                  <c:v>44135</c:v>
                </c:pt>
                <c:pt idx="257">
                  <c:v>44134</c:v>
                </c:pt>
                <c:pt idx="258">
                  <c:v>44133</c:v>
                </c:pt>
                <c:pt idx="259">
                  <c:v>44132</c:v>
                </c:pt>
                <c:pt idx="260">
                  <c:v>44131</c:v>
                </c:pt>
                <c:pt idx="261">
                  <c:v>44130</c:v>
                </c:pt>
                <c:pt idx="262">
                  <c:v>44129</c:v>
                </c:pt>
                <c:pt idx="263">
                  <c:v>44128</c:v>
                </c:pt>
                <c:pt idx="264">
                  <c:v>44127</c:v>
                </c:pt>
                <c:pt idx="265">
                  <c:v>44126</c:v>
                </c:pt>
                <c:pt idx="266">
                  <c:v>44125</c:v>
                </c:pt>
                <c:pt idx="267">
                  <c:v>44124</c:v>
                </c:pt>
                <c:pt idx="268">
                  <c:v>44123</c:v>
                </c:pt>
                <c:pt idx="269">
                  <c:v>44122</c:v>
                </c:pt>
                <c:pt idx="270">
                  <c:v>44121</c:v>
                </c:pt>
                <c:pt idx="271">
                  <c:v>44120</c:v>
                </c:pt>
                <c:pt idx="272">
                  <c:v>44119</c:v>
                </c:pt>
                <c:pt idx="273">
                  <c:v>44118</c:v>
                </c:pt>
                <c:pt idx="274">
                  <c:v>44117</c:v>
                </c:pt>
                <c:pt idx="275">
                  <c:v>44116</c:v>
                </c:pt>
                <c:pt idx="276">
                  <c:v>44115</c:v>
                </c:pt>
                <c:pt idx="277">
                  <c:v>44114</c:v>
                </c:pt>
                <c:pt idx="278">
                  <c:v>44113</c:v>
                </c:pt>
                <c:pt idx="279">
                  <c:v>44112</c:v>
                </c:pt>
                <c:pt idx="280">
                  <c:v>44111</c:v>
                </c:pt>
                <c:pt idx="281">
                  <c:v>44110</c:v>
                </c:pt>
                <c:pt idx="282">
                  <c:v>44109</c:v>
                </c:pt>
                <c:pt idx="283">
                  <c:v>44108</c:v>
                </c:pt>
                <c:pt idx="284">
                  <c:v>44107</c:v>
                </c:pt>
                <c:pt idx="285">
                  <c:v>44106</c:v>
                </c:pt>
                <c:pt idx="286">
                  <c:v>44105</c:v>
                </c:pt>
                <c:pt idx="287">
                  <c:v>44104</c:v>
                </c:pt>
                <c:pt idx="288">
                  <c:v>44103</c:v>
                </c:pt>
                <c:pt idx="289">
                  <c:v>44102</c:v>
                </c:pt>
                <c:pt idx="290">
                  <c:v>44101</c:v>
                </c:pt>
                <c:pt idx="291">
                  <c:v>44100</c:v>
                </c:pt>
                <c:pt idx="292">
                  <c:v>44099</c:v>
                </c:pt>
                <c:pt idx="293">
                  <c:v>44098</c:v>
                </c:pt>
                <c:pt idx="294">
                  <c:v>44097</c:v>
                </c:pt>
                <c:pt idx="295">
                  <c:v>44096</c:v>
                </c:pt>
                <c:pt idx="296">
                  <c:v>44095</c:v>
                </c:pt>
                <c:pt idx="297">
                  <c:v>44094</c:v>
                </c:pt>
                <c:pt idx="298">
                  <c:v>44093</c:v>
                </c:pt>
                <c:pt idx="299">
                  <c:v>44092</c:v>
                </c:pt>
                <c:pt idx="300">
                  <c:v>44091</c:v>
                </c:pt>
                <c:pt idx="301">
                  <c:v>44090</c:v>
                </c:pt>
                <c:pt idx="302">
                  <c:v>44089</c:v>
                </c:pt>
                <c:pt idx="303">
                  <c:v>44088</c:v>
                </c:pt>
                <c:pt idx="304">
                  <c:v>44087</c:v>
                </c:pt>
                <c:pt idx="305">
                  <c:v>44086</c:v>
                </c:pt>
                <c:pt idx="306">
                  <c:v>44085</c:v>
                </c:pt>
                <c:pt idx="307">
                  <c:v>44084</c:v>
                </c:pt>
                <c:pt idx="308">
                  <c:v>44083</c:v>
                </c:pt>
                <c:pt idx="309">
                  <c:v>44082</c:v>
                </c:pt>
                <c:pt idx="310">
                  <c:v>44081</c:v>
                </c:pt>
                <c:pt idx="311">
                  <c:v>44080</c:v>
                </c:pt>
                <c:pt idx="312">
                  <c:v>44079</c:v>
                </c:pt>
                <c:pt idx="313">
                  <c:v>44078</c:v>
                </c:pt>
                <c:pt idx="314">
                  <c:v>44077</c:v>
                </c:pt>
                <c:pt idx="315">
                  <c:v>44076</c:v>
                </c:pt>
                <c:pt idx="316">
                  <c:v>44075</c:v>
                </c:pt>
                <c:pt idx="317">
                  <c:v>44074</c:v>
                </c:pt>
                <c:pt idx="318">
                  <c:v>44073</c:v>
                </c:pt>
                <c:pt idx="319">
                  <c:v>44072</c:v>
                </c:pt>
                <c:pt idx="320">
                  <c:v>44071</c:v>
                </c:pt>
                <c:pt idx="321">
                  <c:v>44070</c:v>
                </c:pt>
                <c:pt idx="322">
                  <c:v>44069</c:v>
                </c:pt>
                <c:pt idx="323">
                  <c:v>44068</c:v>
                </c:pt>
                <c:pt idx="324">
                  <c:v>44067</c:v>
                </c:pt>
                <c:pt idx="325">
                  <c:v>44066</c:v>
                </c:pt>
                <c:pt idx="326">
                  <c:v>44065</c:v>
                </c:pt>
                <c:pt idx="327">
                  <c:v>44064</c:v>
                </c:pt>
                <c:pt idx="328">
                  <c:v>44063</c:v>
                </c:pt>
                <c:pt idx="329">
                  <c:v>44062</c:v>
                </c:pt>
                <c:pt idx="330">
                  <c:v>44061</c:v>
                </c:pt>
                <c:pt idx="331">
                  <c:v>44060</c:v>
                </c:pt>
                <c:pt idx="332">
                  <c:v>44059</c:v>
                </c:pt>
                <c:pt idx="333">
                  <c:v>44058</c:v>
                </c:pt>
                <c:pt idx="334">
                  <c:v>44057</c:v>
                </c:pt>
                <c:pt idx="335">
                  <c:v>44056</c:v>
                </c:pt>
                <c:pt idx="336">
                  <c:v>44055</c:v>
                </c:pt>
                <c:pt idx="337">
                  <c:v>44054</c:v>
                </c:pt>
                <c:pt idx="338">
                  <c:v>44053</c:v>
                </c:pt>
                <c:pt idx="339">
                  <c:v>44052</c:v>
                </c:pt>
                <c:pt idx="340">
                  <c:v>44051</c:v>
                </c:pt>
                <c:pt idx="341">
                  <c:v>44050</c:v>
                </c:pt>
                <c:pt idx="342">
                  <c:v>44049</c:v>
                </c:pt>
                <c:pt idx="343">
                  <c:v>44048</c:v>
                </c:pt>
                <c:pt idx="344">
                  <c:v>44047</c:v>
                </c:pt>
                <c:pt idx="345">
                  <c:v>44046</c:v>
                </c:pt>
                <c:pt idx="346">
                  <c:v>44045</c:v>
                </c:pt>
                <c:pt idx="347">
                  <c:v>44044</c:v>
                </c:pt>
                <c:pt idx="348">
                  <c:v>44043</c:v>
                </c:pt>
                <c:pt idx="349">
                  <c:v>44042</c:v>
                </c:pt>
                <c:pt idx="350">
                  <c:v>44041</c:v>
                </c:pt>
                <c:pt idx="351">
                  <c:v>44040</c:v>
                </c:pt>
                <c:pt idx="352">
                  <c:v>44039</c:v>
                </c:pt>
                <c:pt idx="353">
                  <c:v>44038</c:v>
                </c:pt>
                <c:pt idx="354">
                  <c:v>44037</c:v>
                </c:pt>
                <c:pt idx="355">
                  <c:v>44036</c:v>
                </c:pt>
                <c:pt idx="356">
                  <c:v>44035</c:v>
                </c:pt>
                <c:pt idx="357">
                  <c:v>44034</c:v>
                </c:pt>
                <c:pt idx="358">
                  <c:v>44033</c:v>
                </c:pt>
                <c:pt idx="359">
                  <c:v>44032</c:v>
                </c:pt>
                <c:pt idx="360">
                  <c:v>44031</c:v>
                </c:pt>
                <c:pt idx="361">
                  <c:v>44030</c:v>
                </c:pt>
                <c:pt idx="362">
                  <c:v>44029</c:v>
                </c:pt>
                <c:pt idx="363">
                  <c:v>44028</c:v>
                </c:pt>
                <c:pt idx="364">
                  <c:v>44027</c:v>
                </c:pt>
                <c:pt idx="365">
                  <c:v>44026</c:v>
                </c:pt>
                <c:pt idx="366">
                  <c:v>44025</c:v>
                </c:pt>
                <c:pt idx="367">
                  <c:v>44024</c:v>
                </c:pt>
                <c:pt idx="368">
                  <c:v>44023</c:v>
                </c:pt>
                <c:pt idx="369">
                  <c:v>44022</c:v>
                </c:pt>
                <c:pt idx="370">
                  <c:v>44021</c:v>
                </c:pt>
                <c:pt idx="371">
                  <c:v>44020</c:v>
                </c:pt>
                <c:pt idx="372">
                  <c:v>44019</c:v>
                </c:pt>
                <c:pt idx="373">
                  <c:v>44018</c:v>
                </c:pt>
                <c:pt idx="374">
                  <c:v>44017</c:v>
                </c:pt>
                <c:pt idx="375">
                  <c:v>44016</c:v>
                </c:pt>
                <c:pt idx="376">
                  <c:v>44015</c:v>
                </c:pt>
                <c:pt idx="377">
                  <c:v>44014</c:v>
                </c:pt>
                <c:pt idx="378">
                  <c:v>44013</c:v>
                </c:pt>
                <c:pt idx="379">
                  <c:v>44012</c:v>
                </c:pt>
                <c:pt idx="380">
                  <c:v>44011</c:v>
                </c:pt>
                <c:pt idx="381">
                  <c:v>44010</c:v>
                </c:pt>
                <c:pt idx="382">
                  <c:v>44009</c:v>
                </c:pt>
                <c:pt idx="383">
                  <c:v>44008</c:v>
                </c:pt>
                <c:pt idx="384">
                  <c:v>44007</c:v>
                </c:pt>
                <c:pt idx="385">
                  <c:v>44006</c:v>
                </c:pt>
                <c:pt idx="386">
                  <c:v>44005</c:v>
                </c:pt>
                <c:pt idx="387">
                  <c:v>44004</c:v>
                </c:pt>
                <c:pt idx="388">
                  <c:v>44003</c:v>
                </c:pt>
                <c:pt idx="389">
                  <c:v>44002</c:v>
                </c:pt>
                <c:pt idx="390">
                  <c:v>44001</c:v>
                </c:pt>
                <c:pt idx="391">
                  <c:v>44000</c:v>
                </c:pt>
                <c:pt idx="392">
                  <c:v>43999</c:v>
                </c:pt>
                <c:pt idx="393">
                  <c:v>43998</c:v>
                </c:pt>
                <c:pt idx="394">
                  <c:v>43997</c:v>
                </c:pt>
                <c:pt idx="395">
                  <c:v>43996</c:v>
                </c:pt>
                <c:pt idx="396">
                  <c:v>43995</c:v>
                </c:pt>
                <c:pt idx="397">
                  <c:v>43994</c:v>
                </c:pt>
                <c:pt idx="398">
                  <c:v>43993</c:v>
                </c:pt>
                <c:pt idx="399">
                  <c:v>43992</c:v>
                </c:pt>
                <c:pt idx="400">
                  <c:v>43991</c:v>
                </c:pt>
                <c:pt idx="401">
                  <c:v>43990</c:v>
                </c:pt>
                <c:pt idx="402">
                  <c:v>43989</c:v>
                </c:pt>
                <c:pt idx="403">
                  <c:v>43988</c:v>
                </c:pt>
                <c:pt idx="404">
                  <c:v>43987</c:v>
                </c:pt>
                <c:pt idx="405">
                  <c:v>43986</c:v>
                </c:pt>
                <c:pt idx="406">
                  <c:v>43985</c:v>
                </c:pt>
                <c:pt idx="407">
                  <c:v>43984</c:v>
                </c:pt>
                <c:pt idx="408">
                  <c:v>43983</c:v>
                </c:pt>
                <c:pt idx="409">
                  <c:v>43982</c:v>
                </c:pt>
              </c:numCache>
            </c:numRef>
          </c:cat>
          <c:val>
            <c:numRef>
              <c:f>'Hospital Admissions (UK)'!$AD$7:$AD$511</c:f>
              <c:numCache>
                <c:formatCode>0</c:formatCode>
                <c:ptCount val="505"/>
                <c:pt idx="0">
                  <c:v>25.829081632653061</c:v>
                </c:pt>
                <c:pt idx="1">
                  <c:v>21.364795918367346</c:v>
                </c:pt>
                <c:pt idx="2">
                  <c:v>21.364795918367346</c:v>
                </c:pt>
                <c:pt idx="3">
                  <c:v>19.770408163265305</c:v>
                </c:pt>
                <c:pt idx="4">
                  <c:v>21.045918367346939</c:v>
                </c:pt>
                <c:pt idx="5">
                  <c:v>20.727040816326529</c:v>
                </c:pt>
                <c:pt idx="6">
                  <c:v>19.451530612244898</c:v>
                </c:pt>
                <c:pt idx="7">
                  <c:v>18.176020408163264</c:v>
                </c:pt>
                <c:pt idx="8">
                  <c:v>18.494897959183671</c:v>
                </c:pt>
                <c:pt idx="9">
                  <c:v>19.132653061224488</c:v>
                </c:pt>
                <c:pt idx="10">
                  <c:v>13.711734693877551</c:v>
                </c:pt>
                <c:pt idx="11">
                  <c:v>14.668367346938775</c:v>
                </c:pt>
                <c:pt idx="12">
                  <c:v>15.943877551020407</c:v>
                </c:pt>
                <c:pt idx="13">
                  <c:v>14.030612244897959</c:v>
                </c:pt>
                <c:pt idx="14">
                  <c:v>12.436224489795919</c:v>
                </c:pt>
                <c:pt idx="15">
                  <c:v>13.073979591836734</c:v>
                </c:pt>
                <c:pt idx="16">
                  <c:v>11.479591836734693</c:v>
                </c:pt>
                <c:pt idx="17">
                  <c:v>13.392857142857142</c:v>
                </c:pt>
                <c:pt idx="18">
                  <c:v>12.755102040816325</c:v>
                </c:pt>
                <c:pt idx="19">
                  <c:v>12.11734693877551</c:v>
                </c:pt>
                <c:pt idx="20">
                  <c:v>12.11734693877551</c:v>
                </c:pt>
                <c:pt idx="21">
                  <c:v>13.392857142857142</c:v>
                </c:pt>
                <c:pt idx="22">
                  <c:v>14.030612244897959</c:v>
                </c:pt>
                <c:pt idx="23">
                  <c:v>14.668367346938775</c:v>
                </c:pt>
                <c:pt idx="24">
                  <c:v>14.349489795918366</c:v>
                </c:pt>
                <c:pt idx="25">
                  <c:v>12.755102040816325</c:v>
                </c:pt>
                <c:pt idx="26">
                  <c:v>14.030612244897959</c:v>
                </c:pt>
                <c:pt idx="27">
                  <c:v>12.11734693877551</c:v>
                </c:pt>
                <c:pt idx="28">
                  <c:v>14.349489795918366</c:v>
                </c:pt>
                <c:pt idx="29">
                  <c:v>14.030612244897959</c:v>
                </c:pt>
                <c:pt idx="30">
                  <c:v>13.073979591836734</c:v>
                </c:pt>
                <c:pt idx="31">
                  <c:v>14.030612244897959</c:v>
                </c:pt>
                <c:pt idx="32">
                  <c:v>12.755102040816325</c:v>
                </c:pt>
                <c:pt idx="33">
                  <c:v>11.798469387755102</c:v>
                </c:pt>
                <c:pt idx="34">
                  <c:v>13.073979591836734</c:v>
                </c:pt>
                <c:pt idx="35">
                  <c:v>12.436224489795919</c:v>
                </c:pt>
                <c:pt idx="36">
                  <c:v>9.566326530612244</c:v>
                </c:pt>
                <c:pt idx="37">
                  <c:v>8.6096938775510203</c:v>
                </c:pt>
                <c:pt idx="38">
                  <c:v>7.0153061224489797</c:v>
                </c:pt>
                <c:pt idx="39">
                  <c:v>7.0153061224489797</c:v>
                </c:pt>
                <c:pt idx="40">
                  <c:v>7.0153061224489797</c:v>
                </c:pt>
                <c:pt idx="41">
                  <c:v>7.6530612244897958</c:v>
                </c:pt>
                <c:pt idx="42">
                  <c:v>7.0153061224489797</c:v>
                </c:pt>
                <c:pt idx="43">
                  <c:v>6.3775510204081627</c:v>
                </c:pt>
                <c:pt idx="44">
                  <c:v>6.3775510204081627</c:v>
                </c:pt>
                <c:pt idx="45">
                  <c:v>6.3775510204081627</c:v>
                </c:pt>
                <c:pt idx="46">
                  <c:v>6.3775510204081627</c:v>
                </c:pt>
                <c:pt idx="47">
                  <c:v>6.6964285714285712</c:v>
                </c:pt>
                <c:pt idx="48">
                  <c:v>5.420918367346939</c:v>
                </c:pt>
                <c:pt idx="49">
                  <c:v>6.3775510204081627</c:v>
                </c:pt>
                <c:pt idx="50">
                  <c:v>8.2908163265306118</c:v>
                </c:pt>
                <c:pt idx="51">
                  <c:v>10.841836734693878</c:v>
                </c:pt>
                <c:pt idx="52">
                  <c:v>10.204081632653061</c:v>
                </c:pt>
                <c:pt idx="53">
                  <c:v>9.8852040816326525</c:v>
                </c:pt>
                <c:pt idx="54">
                  <c:v>12.436224489795919</c:v>
                </c:pt>
                <c:pt idx="55">
                  <c:v>13.392857142857142</c:v>
                </c:pt>
                <c:pt idx="56">
                  <c:v>13.073979591836734</c:v>
                </c:pt>
                <c:pt idx="57">
                  <c:v>12.11734693877551</c:v>
                </c:pt>
                <c:pt idx="58">
                  <c:v>11.160714285714285</c:v>
                </c:pt>
                <c:pt idx="59">
                  <c:v>12.11734693877551</c:v>
                </c:pt>
                <c:pt idx="60">
                  <c:v>13.392857142857142</c:v>
                </c:pt>
                <c:pt idx="61">
                  <c:v>15.306122448979592</c:v>
                </c:pt>
                <c:pt idx="62">
                  <c:v>14.030612244897959</c:v>
                </c:pt>
                <c:pt idx="63">
                  <c:v>13.392857142857142</c:v>
                </c:pt>
                <c:pt idx="64">
                  <c:v>18.176020408163264</c:v>
                </c:pt>
                <c:pt idx="65">
                  <c:v>15.625</c:v>
                </c:pt>
                <c:pt idx="66">
                  <c:v>16.90051020408163</c:v>
                </c:pt>
                <c:pt idx="67">
                  <c:v>19.770408163265305</c:v>
                </c:pt>
                <c:pt idx="68">
                  <c:v>17.219387755102041</c:v>
                </c:pt>
                <c:pt idx="69">
                  <c:v>17.857142857142858</c:v>
                </c:pt>
                <c:pt idx="70">
                  <c:v>20.089285714285712</c:v>
                </c:pt>
                <c:pt idx="71">
                  <c:v>21.045918367346939</c:v>
                </c:pt>
                <c:pt idx="72">
                  <c:v>19.770408163265305</c:v>
                </c:pt>
                <c:pt idx="73">
                  <c:v>19.132653061224488</c:v>
                </c:pt>
                <c:pt idx="74">
                  <c:v>23.278061224489797</c:v>
                </c:pt>
                <c:pt idx="75">
                  <c:v>19.770408163265305</c:v>
                </c:pt>
                <c:pt idx="76">
                  <c:v>27.423469387755102</c:v>
                </c:pt>
                <c:pt idx="77">
                  <c:v>26.466836734693878</c:v>
                </c:pt>
                <c:pt idx="78">
                  <c:v>32.525510204081634</c:v>
                </c:pt>
                <c:pt idx="79">
                  <c:v>27.423469387755102</c:v>
                </c:pt>
                <c:pt idx="80">
                  <c:v>25.829081632653061</c:v>
                </c:pt>
                <c:pt idx="81">
                  <c:v>32.844387755102041</c:v>
                </c:pt>
                <c:pt idx="82">
                  <c:v>32.844387755102041</c:v>
                </c:pt>
                <c:pt idx="83">
                  <c:v>32.20663265306122</c:v>
                </c:pt>
                <c:pt idx="84">
                  <c:v>32.20663265306122</c:v>
                </c:pt>
                <c:pt idx="85">
                  <c:v>32.20663265306122</c:v>
                </c:pt>
                <c:pt idx="86">
                  <c:v>30.93112244897959</c:v>
                </c:pt>
                <c:pt idx="87">
                  <c:v>34.757653061224488</c:v>
                </c:pt>
                <c:pt idx="88">
                  <c:v>36.670918367346935</c:v>
                </c:pt>
                <c:pt idx="89">
                  <c:v>33.801020408163261</c:v>
                </c:pt>
                <c:pt idx="90">
                  <c:v>37.308673469387756</c:v>
                </c:pt>
                <c:pt idx="91">
                  <c:v>39.54081632653061</c:v>
                </c:pt>
                <c:pt idx="92">
                  <c:v>42.410714285714285</c:v>
                </c:pt>
                <c:pt idx="93">
                  <c:v>45.280612244897959</c:v>
                </c:pt>
                <c:pt idx="94">
                  <c:v>66.326530612244895</c:v>
                </c:pt>
                <c:pt idx="95">
                  <c:v>64.41326530612244</c:v>
                </c:pt>
                <c:pt idx="96">
                  <c:v>66.645408163265301</c:v>
                </c:pt>
                <c:pt idx="97">
                  <c:v>66.007653061224488</c:v>
                </c:pt>
                <c:pt idx="98">
                  <c:v>71.747448979591837</c:v>
                </c:pt>
                <c:pt idx="99">
                  <c:v>77.487244897959187</c:v>
                </c:pt>
                <c:pt idx="100">
                  <c:v>81.951530612244895</c:v>
                </c:pt>
                <c:pt idx="101">
                  <c:v>77.168367346938766</c:v>
                </c:pt>
                <c:pt idx="102">
                  <c:v>77.487244897959187</c:v>
                </c:pt>
                <c:pt idx="103">
                  <c:v>81.951530612244895</c:v>
                </c:pt>
                <c:pt idx="104">
                  <c:v>89.604591836734684</c:v>
                </c:pt>
                <c:pt idx="105">
                  <c:v>92.474489795918359</c:v>
                </c:pt>
                <c:pt idx="106">
                  <c:v>97.576530612244895</c:v>
                </c:pt>
                <c:pt idx="107">
                  <c:v>102.0408163265306</c:v>
                </c:pt>
                <c:pt idx="108">
                  <c:v>102.67857142857143</c:v>
                </c:pt>
                <c:pt idx="109">
                  <c:v>102.0408163265306</c:v>
                </c:pt>
                <c:pt idx="110">
                  <c:v>102.67857142857143</c:v>
                </c:pt>
                <c:pt idx="111">
                  <c:v>109.69387755102041</c:v>
                </c:pt>
                <c:pt idx="112">
                  <c:v>118.94132653061224</c:v>
                </c:pt>
                <c:pt idx="113">
                  <c:v>121.81122448979592</c:v>
                </c:pt>
                <c:pt idx="114">
                  <c:v>125.63775510204081</c:v>
                </c:pt>
                <c:pt idx="115">
                  <c:v>132.33418367346937</c:v>
                </c:pt>
                <c:pt idx="116">
                  <c:v>132.33418367346937</c:v>
                </c:pt>
                <c:pt idx="117">
                  <c:v>141.90051020408163</c:v>
                </c:pt>
                <c:pt idx="118">
                  <c:v>146.36479591836735</c:v>
                </c:pt>
                <c:pt idx="119">
                  <c:v>177.61479591836735</c:v>
                </c:pt>
                <c:pt idx="120">
                  <c:v>172.19387755102039</c:v>
                </c:pt>
                <c:pt idx="121">
                  <c:v>183.67346938775509</c:v>
                </c:pt>
                <c:pt idx="122">
                  <c:v>191.00765306122449</c:v>
                </c:pt>
                <c:pt idx="123">
                  <c:v>195.7908163265306</c:v>
                </c:pt>
                <c:pt idx="124">
                  <c:v>194.83418367346937</c:v>
                </c:pt>
                <c:pt idx="125">
                  <c:v>202.16836734693877</c:v>
                </c:pt>
                <c:pt idx="126">
                  <c:v>209.82142857142856</c:v>
                </c:pt>
                <c:pt idx="127">
                  <c:v>223.21428571428569</c:v>
                </c:pt>
                <c:pt idx="128">
                  <c:v>227.0408163265306</c:v>
                </c:pt>
                <c:pt idx="129">
                  <c:v>241.70918367346937</c:v>
                </c:pt>
                <c:pt idx="130">
                  <c:v>252.86989795918367</c:v>
                </c:pt>
                <c:pt idx="131">
                  <c:v>252.86989795918367</c:v>
                </c:pt>
                <c:pt idx="132">
                  <c:v>269.7704081632653</c:v>
                </c:pt>
                <c:pt idx="133">
                  <c:v>284.11989795918367</c:v>
                </c:pt>
                <c:pt idx="134">
                  <c:v>294.64285714285711</c:v>
                </c:pt>
                <c:pt idx="135">
                  <c:v>309.63010204081633</c:v>
                </c:pt>
                <c:pt idx="136">
                  <c:v>301.65816326530609</c:v>
                </c:pt>
                <c:pt idx="137">
                  <c:v>298.15051020408163</c:v>
                </c:pt>
                <c:pt idx="138">
                  <c:v>326.21173469387753</c:v>
                </c:pt>
                <c:pt idx="139">
                  <c:v>337.05357142857139</c:v>
                </c:pt>
                <c:pt idx="140">
                  <c:v>356.82397959183675</c:v>
                </c:pt>
                <c:pt idx="141">
                  <c:v>355.86734693877548</c:v>
                </c:pt>
                <c:pt idx="142">
                  <c:v>366.39030612244898</c:v>
                </c:pt>
                <c:pt idx="143">
                  <c:v>362.5637755102041</c:v>
                </c:pt>
                <c:pt idx="144">
                  <c:v>357.78061224489795</c:v>
                </c:pt>
                <c:pt idx="145">
                  <c:v>373.40561224489795</c:v>
                </c:pt>
                <c:pt idx="146">
                  <c:v>371.49234693877548</c:v>
                </c:pt>
                <c:pt idx="147">
                  <c:v>382.3341836734694</c:v>
                </c:pt>
                <c:pt idx="148">
                  <c:v>397.32142857142856</c:v>
                </c:pt>
                <c:pt idx="149">
                  <c:v>418.36734693877548</c:v>
                </c:pt>
                <c:pt idx="150">
                  <c:v>412.62755102040813</c:v>
                </c:pt>
                <c:pt idx="151">
                  <c:v>415.17857142857139</c:v>
                </c:pt>
                <c:pt idx="152">
                  <c:v>419.96173469387753</c:v>
                </c:pt>
                <c:pt idx="153">
                  <c:v>437.18112244897958</c:v>
                </c:pt>
                <c:pt idx="154">
                  <c:v>435.58673469387753</c:v>
                </c:pt>
                <c:pt idx="155">
                  <c:v>443.87755102040813</c:v>
                </c:pt>
                <c:pt idx="156">
                  <c:v>450.57397959183669</c:v>
                </c:pt>
                <c:pt idx="157">
                  <c:v>454.08163265306121</c:v>
                </c:pt>
                <c:pt idx="158">
                  <c:v>468.75</c:v>
                </c:pt>
                <c:pt idx="159">
                  <c:v>480.54846938775506</c:v>
                </c:pt>
                <c:pt idx="160">
                  <c:v>492.34693877551018</c:v>
                </c:pt>
                <c:pt idx="161">
                  <c:v>509.56632653061223</c:v>
                </c:pt>
                <c:pt idx="162">
                  <c:v>522.32142857142856</c:v>
                </c:pt>
                <c:pt idx="163">
                  <c:v>522.32142857142856</c:v>
                </c:pt>
                <c:pt idx="164">
                  <c:v>535.07653061224482</c:v>
                </c:pt>
                <c:pt idx="165">
                  <c:v>523.9158163265306</c:v>
                </c:pt>
                <c:pt idx="166">
                  <c:v>537.62755102040819</c:v>
                </c:pt>
                <c:pt idx="167">
                  <c:v>549.10714285714289</c:v>
                </c:pt>
                <c:pt idx="168">
                  <c:v>556.44132653061217</c:v>
                </c:pt>
                <c:pt idx="169">
                  <c:v>576.84948979591832</c:v>
                </c:pt>
                <c:pt idx="170">
                  <c:v>584.18367346938771</c:v>
                </c:pt>
                <c:pt idx="171">
                  <c:v>579.08163265306121</c:v>
                </c:pt>
                <c:pt idx="172">
                  <c:v>568.87755102040819</c:v>
                </c:pt>
                <c:pt idx="173">
                  <c:v>581.3137755102041</c:v>
                </c:pt>
                <c:pt idx="174">
                  <c:v>584.18367346938771</c:v>
                </c:pt>
                <c:pt idx="175">
                  <c:v>595.34438775510205</c:v>
                </c:pt>
                <c:pt idx="176">
                  <c:v>586.73469387755097</c:v>
                </c:pt>
                <c:pt idx="177">
                  <c:v>615.75255102040819</c:v>
                </c:pt>
                <c:pt idx="178">
                  <c:v>590.88010204081627</c:v>
                </c:pt>
                <c:pt idx="179">
                  <c:v>593.11224489795916</c:v>
                </c:pt>
                <c:pt idx="180">
                  <c:v>596.9387755102041</c:v>
                </c:pt>
                <c:pt idx="181">
                  <c:v>599.80867346938771</c:v>
                </c:pt>
                <c:pt idx="182">
                  <c:v>621.49234693877554</c:v>
                </c:pt>
                <c:pt idx="183">
                  <c:v>640.625</c:v>
                </c:pt>
                <c:pt idx="184">
                  <c:v>628.1887755102041</c:v>
                </c:pt>
                <c:pt idx="185">
                  <c:v>632.3341836734694</c:v>
                </c:pt>
                <c:pt idx="186">
                  <c:v>629.78316326530614</c:v>
                </c:pt>
                <c:pt idx="187">
                  <c:v>617.34693877551013</c:v>
                </c:pt>
                <c:pt idx="188">
                  <c:v>618.62244897959181</c:v>
                </c:pt>
                <c:pt idx="189">
                  <c:v>610.33163265306121</c:v>
                </c:pt>
                <c:pt idx="190">
                  <c:v>626.27551020408157</c:v>
                </c:pt>
                <c:pt idx="191">
                  <c:v>626.91326530612241</c:v>
                </c:pt>
                <c:pt idx="192">
                  <c:v>617.6658163265306</c:v>
                </c:pt>
                <c:pt idx="193">
                  <c:v>617.6658163265306</c:v>
                </c:pt>
                <c:pt idx="194">
                  <c:v>586.09693877551013</c:v>
                </c:pt>
                <c:pt idx="195">
                  <c:v>599.48979591836735</c:v>
                </c:pt>
                <c:pt idx="196">
                  <c:v>606.1862244897959</c:v>
                </c:pt>
                <c:pt idx="197">
                  <c:v>603.31632653061217</c:v>
                </c:pt>
                <c:pt idx="198">
                  <c:v>587.69132653061217</c:v>
                </c:pt>
                <c:pt idx="199">
                  <c:v>568.23979591836735</c:v>
                </c:pt>
                <c:pt idx="200">
                  <c:v>547.19387755102036</c:v>
                </c:pt>
                <c:pt idx="201">
                  <c:v>509.24744897959181</c:v>
                </c:pt>
                <c:pt idx="202">
                  <c:v>545.91836734693879</c:v>
                </c:pt>
                <c:pt idx="203">
                  <c:v>548.46938775510205</c:v>
                </c:pt>
                <c:pt idx="204">
                  <c:v>550.70153061224482</c:v>
                </c:pt>
                <c:pt idx="205">
                  <c:v>536.67091836734687</c:v>
                </c:pt>
                <c:pt idx="206">
                  <c:v>526.78571428571422</c:v>
                </c:pt>
                <c:pt idx="207">
                  <c:v>511.79846938775506</c:v>
                </c:pt>
                <c:pt idx="208">
                  <c:v>505.42091836734693</c:v>
                </c:pt>
                <c:pt idx="209">
                  <c:v>501.59438775510205</c:v>
                </c:pt>
                <c:pt idx="210">
                  <c:v>482.46173469387753</c:v>
                </c:pt>
                <c:pt idx="211">
                  <c:v>486.28826530612241</c:v>
                </c:pt>
                <c:pt idx="212">
                  <c:v>487.56377551020404</c:v>
                </c:pt>
                <c:pt idx="213">
                  <c:v>454.40051020408163</c:v>
                </c:pt>
                <c:pt idx="214">
                  <c:v>436.86224489795916</c:v>
                </c:pt>
                <c:pt idx="215">
                  <c:v>441.6454081632653</c:v>
                </c:pt>
                <c:pt idx="216">
                  <c:v>423.46938775510205</c:v>
                </c:pt>
                <c:pt idx="217">
                  <c:v>408.16326530612241</c:v>
                </c:pt>
                <c:pt idx="218">
                  <c:v>392.53826530612241</c:v>
                </c:pt>
                <c:pt idx="219">
                  <c:v>385.20408163265307</c:v>
                </c:pt>
                <c:pt idx="220">
                  <c:v>382.3341836734694</c:v>
                </c:pt>
                <c:pt idx="221">
                  <c:v>372.13010204081633</c:v>
                </c:pt>
                <c:pt idx="222">
                  <c:v>374.68112244897958</c:v>
                </c:pt>
                <c:pt idx="223">
                  <c:v>378.50765306122446</c:v>
                </c:pt>
                <c:pt idx="224">
                  <c:v>376.27551020408163</c:v>
                </c:pt>
                <c:pt idx="225">
                  <c:v>373.40561224489795</c:v>
                </c:pt>
                <c:pt idx="226">
                  <c:v>367.02806122448976</c:v>
                </c:pt>
                <c:pt idx="227">
                  <c:v>358.73724489795916</c:v>
                </c:pt>
                <c:pt idx="228">
                  <c:v>352.67857142857139</c:v>
                </c:pt>
                <c:pt idx="229">
                  <c:v>360.01275510204079</c:v>
                </c:pt>
                <c:pt idx="230">
                  <c:v>361.60714285714283</c:v>
                </c:pt>
                <c:pt idx="231">
                  <c:v>359.69387755102042</c:v>
                </c:pt>
                <c:pt idx="232">
                  <c:v>355.2295918367347</c:v>
                </c:pt>
                <c:pt idx="233">
                  <c:v>366.7091836734694</c:v>
                </c:pt>
                <c:pt idx="234">
                  <c:v>352.35969387755102</c:v>
                </c:pt>
                <c:pt idx="235">
                  <c:v>358.73724489795916</c:v>
                </c:pt>
                <c:pt idx="236">
                  <c:v>350.76530612244898</c:v>
                </c:pt>
                <c:pt idx="237">
                  <c:v>363.5204081632653</c:v>
                </c:pt>
                <c:pt idx="238">
                  <c:v>357.46173469387753</c:v>
                </c:pt>
                <c:pt idx="239">
                  <c:v>364.47704081632651</c:v>
                </c:pt>
                <c:pt idx="240">
                  <c:v>359.375</c:v>
                </c:pt>
                <c:pt idx="241">
                  <c:v>352.0408163265306</c:v>
                </c:pt>
                <c:pt idx="242">
                  <c:v>344.38775510204079</c:v>
                </c:pt>
                <c:pt idx="243">
                  <c:v>338.01020408163265</c:v>
                </c:pt>
                <c:pt idx="244">
                  <c:v>339.92346938775506</c:v>
                </c:pt>
                <c:pt idx="245">
                  <c:v>336.09693877551018</c:v>
                </c:pt>
                <c:pt idx="246">
                  <c:v>332.90816326530609</c:v>
                </c:pt>
                <c:pt idx="247">
                  <c:v>328.44387755102042</c:v>
                </c:pt>
                <c:pt idx="248">
                  <c:v>316.32653061224488</c:v>
                </c:pt>
                <c:pt idx="249">
                  <c:v>303.89030612244898</c:v>
                </c:pt>
                <c:pt idx="250">
                  <c:v>301.33928571428572</c:v>
                </c:pt>
                <c:pt idx="251">
                  <c:v>301.65816326530609</c:v>
                </c:pt>
                <c:pt idx="252">
                  <c:v>291.45408163265307</c:v>
                </c:pt>
                <c:pt idx="253">
                  <c:v>286.98979591836735</c:v>
                </c:pt>
                <c:pt idx="254">
                  <c:v>276.14795918367344</c:v>
                </c:pt>
                <c:pt idx="255">
                  <c:v>257.97193877551018</c:v>
                </c:pt>
                <c:pt idx="256">
                  <c:v>253.18877551020407</c:v>
                </c:pt>
                <c:pt idx="257">
                  <c:v>242.98469387755102</c:v>
                </c:pt>
                <c:pt idx="258">
                  <c:v>235.65051020408163</c:v>
                </c:pt>
                <c:pt idx="259">
                  <c:v>221.61989795918367</c:v>
                </c:pt>
                <c:pt idx="260">
                  <c:v>218.43112244897958</c:v>
                </c:pt>
                <c:pt idx="261">
                  <c:v>208.54591836734693</c:v>
                </c:pt>
                <c:pt idx="262">
                  <c:v>195.15306122448979</c:v>
                </c:pt>
                <c:pt idx="263">
                  <c:v>183.3545918367347</c:v>
                </c:pt>
                <c:pt idx="264">
                  <c:v>182.07908163265304</c:v>
                </c:pt>
                <c:pt idx="265">
                  <c:v>175.38265306122449</c:v>
                </c:pt>
                <c:pt idx="266">
                  <c:v>167.09183673469389</c:v>
                </c:pt>
                <c:pt idx="267">
                  <c:v>156.88775510204081</c:v>
                </c:pt>
                <c:pt idx="268">
                  <c:v>156.56887755102039</c:v>
                </c:pt>
                <c:pt idx="269">
                  <c:v>153.69897959183672</c:v>
                </c:pt>
                <c:pt idx="270">
                  <c:v>139.34948979591837</c:v>
                </c:pt>
                <c:pt idx="271">
                  <c:v>140.94387755102039</c:v>
                </c:pt>
                <c:pt idx="272">
                  <c:v>132.01530612244898</c:v>
                </c:pt>
                <c:pt idx="273">
                  <c:v>122.44897959183673</c:v>
                </c:pt>
                <c:pt idx="274">
                  <c:v>110.01275510204081</c:v>
                </c:pt>
                <c:pt idx="275">
                  <c:v>110.96938775510203</c:v>
                </c:pt>
                <c:pt idx="276">
                  <c:v>104.27295918367346</c:v>
                </c:pt>
                <c:pt idx="277">
                  <c:v>93.112244897959187</c:v>
                </c:pt>
                <c:pt idx="278">
                  <c:v>92.793367346938766</c:v>
                </c:pt>
                <c:pt idx="279">
                  <c:v>90.561224489795919</c:v>
                </c:pt>
                <c:pt idx="280">
                  <c:v>88.329081632653057</c:v>
                </c:pt>
                <c:pt idx="281">
                  <c:v>83.227040816326522</c:v>
                </c:pt>
                <c:pt idx="282">
                  <c:v>79.400510204081627</c:v>
                </c:pt>
                <c:pt idx="283">
                  <c:v>73.341836734693871</c:v>
                </c:pt>
                <c:pt idx="284">
                  <c:v>70.15306122448979</c:v>
                </c:pt>
                <c:pt idx="285">
                  <c:v>69.515306122448976</c:v>
                </c:pt>
                <c:pt idx="286">
                  <c:v>68.239795918367349</c:v>
                </c:pt>
                <c:pt idx="287">
                  <c:v>67.283163265306115</c:v>
                </c:pt>
                <c:pt idx="288">
                  <c:v>65.369897959183675</c:v>
                </c:pt>
                <c:pt idx="289">
                  <c:v>59.948979591836732</c:v>
                </c:pt>
                <c:pt idx="290">
                  <c:v>54.846938775510203</c:v>
                </c:pt>
                <c:pt idx="291">
                  <c:v>43.367346938775512</c:v>
                </c:pt>
                <c:pt idx="292">
                  <c:v>46.237244897959179</c:v>
                </c:pt>
                <c:pt idx="293">
                  <c:v>36.670918367346935</c:v>
                </c:pt>
                <c:pt idx="294">
                  <c:v>35.395408163265301</c:v>
                </c:pt>
                <c:pt idx="295">
                  <c:v>29.655612244897959</c:v>
                </c:pt>
                <c:pt idx="296">
                  <c:v>31.568877551020407</c:v>
                </c:pt>
                <c:pt idx="297">
                  <c:v>26.147959183673468</c:v>
                </c:pt>
                <c:pt idx="298">
                  <c:v>26.147959183673468</c:v>
                </c:pt>
                <c:pt idx="299">
                  <c:v>21.683673469387756</c:v>
                </c:pt>
                <c:pt idx="300">
                  <c:v>17.538265306122447</c:v>
                </c:pt>
                <c:pt idx="301">
                  <c:v>17.219387755102041</c:v>
                </c:pt>
                <c:pt idx="302">
                  <c:v>16.90051020408163</c:v>
                </c:pt>
                <c:pt idx="303">
                  <c:v>14.349489795918366</c:v>
                </c:pt>
                <c:pt idx="304">
                  <c:v>11.479591836734693</c:v>
                </c:pt>
                <c:pt idx="305">
                  <c:v>13.392857142857142</c:v>
                </c:pt>
                <c:pt idx="306">
                  <c:v>13.392857142857142</c:v>
                </c:pt>
                <c:pt idx="307">
                  <c:v>15.306122448979592</c:v>
                </c:pt>
                <c:pt idx="308">
                  <c:v>11.798469387755102</c:v>
                </c:pt>
                <c:pt idx="309">
                  <c:v>11.160714285714285</c:v>
                </c:pt>
                <c:pt idx="310">
                  <c:v>12.11734693877551</c:v>
                </c:pt>
                <c:pt idx="311">
                  <c:v>11.479591836734693</c:v>
                </c:pt>
                <c:pt idx="312">
                  <c:v>12.436224489795919</c:v>
                </c:pt>
                <c:pt idx="313">
                  <c:v>11.160714285714285</c:v>
                </c:pt>
                <c:pt idx="314">
                  <c:v>12.11734693877551</c:v>
                </c:pt>
                <c:pt idx="315">
                  <c:v>13.392857142857142</c:v>
                </c:pt>
                <c:pt idx="316">
                  <c:v>13.711734693877551</c:v>
                </c:pt>
                <c:pt idx="317">
                  <c:v>13.392857142857142</c:v>
                </c:pt>
                <c:pt idx="318">
                  <c:v>14.987244897959183</c:v>
                </c:pt>
                <c:pt idx="319">
                  <c:v>13.392857142857142</c:v>
                </c:pt>
                <c:pt idx="320">
                  <c:v>13.073979591836734</c:v>
                </c:pt>
                <c:pt idx="321">
                  <c:v>13.073979591836734</c:v>
                </c:pt>
                <c:pt idx="322">
                  <c:v>15.306122448979592</c:v>
                </c:pt>
                <c:pt idx="323">
                  <c:v>15.306122448979592</c:v>
                </c:pt>
                <c:pt idx="324">
                  <c:v>15.943877551020407</c:v>
                </c:pt>
                <c:pt idx="325">
                  <c:v>16.262755102040817</c:v>
                </c:pt>
                <c:pt idx="326">
                  <c:v>16.581632653061224</c:v>
                </c:pt>
                <c:pt idx="327">
                  <c:v>17.538265306122447</c:v>
                </c:pt>
                <c:pt idx="328">
                  <c:v>18.813775510204081</c:v>
                </c:pt>
                <c:pt idx="329">
                  <c:v>19.132653061224488</c:v>
                </c:pt>
                <c:pt idx="330">
                  <c:v>19.451530612244898</c:v>
                </c:pt>
                <c:pt idx="331">
                  <c:v>22.64030612244898</c:v>
                </c:pt>
                <c:pt idx="332">
                  <c:v>22.64030612244898</c:v>
                </c:pt>
                <c:pt idx="333">
                  <c:v>22.002551020408163</c:v>
                </c:pt>
                <c:pt idx="334">
                  <c:v>22.321428571428569</c:v>
                </c:pt>
                <c:pt idx="335">
                  <c:v>21.683673469387756</c:v>
                </c:pt>
                <c:pt idx="336">
                  <c:v>22.002551020408163</c:v>
                </c:pt>
                <c:pt idx="337">
                  <c:v>22.002551020408163</c:v>
                </c:pt>
                <c:pt idx="338">
                  <c:v>24.872448979591837</c:v>
                </c:pt>
                <c:pt idx="339">
                  <c:v>26.147959183673468</c:v>
                </c:pt>
                <c:pt idx="340">
                  <c:v>28.061224489795919</c:v>
                </c:pt>
                <c:pt idx="341">
                  <c:v>30.612244897959183</c:v>
                </c:pt>
                <c:pt idx="342">
                  <c:v>32.844387755102041</c:v>
                </c:pt>
                <c:pt idx="343">
                  <c:v>33.482142857142854</c:v>
                </c:pt>
                <c:pt idx="344">
                  <c:v>36.670918367346935</c:v>
                </c:pt>
                <c:pt idx="345">
                  <c:v>37.946428571428569</c:v>
                </c:pt>
                <c:pt idx="346">
                  <c:v>36.989795918367342</c:v>
                </c:pt>
                <c:pt idx="347">
                  <c:v>39.54081632653061</c:v>
                </c:pt>
                <c:pt idx="348">
                  <c:v>36.989795918367342</c:v>
                </c:pt>
                <c:pt idx="349">
                  <c:v>42.091836734693878</c:v>
                </c:pt>
                <c:pt idx="350">
                  <c:v>43.686224489795919</c:v>
                </c:pt>
                <c:pt idx="351">
                  <c:v>43.367346938775512</c:v>
                </c:pt>
                <c:pt idx="352">
                  <c:v>41.454081632653057</c:v>
                </c:pt>
                <c:pt idx="353">
                  <c:v>40.497448979591837</c:v>
                </c:pt>
                <c:pt idx="354">
                  <c:v>41.135204081632651</c:v>
                </c:pt>
                <c:pt idx="355">
                  <c:v>42.091836734693878</c:v>
                </c:pt>
                <c:pt idx="356">
                  <c:v>42.091836734693878</c:v>
                </c:pt>
                <c:pt idx="357">
                  <c:v>39.221938775510203</c:v>
                </c:pt>
                <c:pt idx="358">
                  <c:v>37.627551020408163</c:v>
                </c:pt>
                <c:pt idx="359">
                  <c:v>41.454081632653057</c:v>
                </c:pt>
                <c:pt idx="360">
                  <c:v>36.033163265306122</c:v>
                </c:pt>
                <c:pt idx="361">
                  <c:v>39.859693877551017</c:v>
                </c:pt>
                <c:pt idx="362">
                  <c:v>37.946428571428569</c:v>
                </c:pt>
                <c:pt idx="363">
                  <c:v>43.367346938775512</c:v>
                </c:pt>
                <c:pt idx="364">
                  <c:v>41.772959183673471</c:v>
                </c:pt>
                <c:pt idx="365">
                  <c:v>43.367346938775512</c:v>
                </c:pt>
                <c:pt idx="366">
                  <c:v>44.642857142857139</c:v>
                </c:pt>
                <c:pt idx="367">
                  <c:v>42.410714285714285</c:v>
                </c:pt>
                <c:pt idx="368">
                  <c:v>40.497448979591837</c:v>
                </c:pt>
                <c:pt idx="369">
                  <c:v>42.410714285714285</c:v>
                </c:pt>
                <c:pt idx="370">
                  <c:v>54.846938775510203</c:v>
                </c:pt>
                <c:pt idx="371">
                  <c:v>56.441326530612244</c:v>
                </c:pt>
                <c:pt idx="372">
                  <c:v>57.716836734693878</c:v>
                </c:pt>
                <c:pt idx="373">
                  <c:v>59.311224489795919</c:v>
                </c:pt>
                <c:pt idx="374">
                  <c:v>59.630102040816325</c:v>
                </c:pt>
                <c:pt idx="375">
                  <c:v>60.586734693877546</c:v>
                </c:pt>
                <c:pt idx="376">
                  <c:v>63.137755102040813</c:v>
                </c:pt>
                <c:pt idx="377">
                  <c:v>65.688775510204081</c:v>
                </c:pt>
                <c:pt idx="378">
                  <c:v>69.515306122448976</c:v>
                </c:pt>
                <c:pt idx="379">
                  <c:v>74.617346938775512</c:v>
                </c:pt>
                <c:pt idx="380">
                  <c:v>74.936224489795919</c:v>
                </c:pt>
                <c:pt idx="381">
                  <c:v>78.443877551020407</c:v>
                </c:pt>
                <c:pt idx="382">
                  <c:v>73.979591836734684</c:v>
                </c:pt>
                <c:pt idx="383">
                  <c:v>80.994897959183675</c:v>
                </c:pt>
                <c:pt idx="384">
                  <c:v>84.502551020408163</c:v>
                </c:pt>
                <c:pt idx="385">
                  <c:v>86.096938775510196</c:v>
                </c:pt>
                <c:pt idx="386">
                  <c:v>89.604591836734684</c:v>
                </c:pt>
                <c:pt idx="387">
                  <c:v>94.70663265306122</c:v>
                </c:pt>
                <c:pt idx="388">
                  <c:v>89.285714285714278</c:v>
                </c:pt>
                <c:pt idx="389">
                  <c:v>86.415816326530603</c:v>
                </c:pt>
                <c:pt idx="390">
                  <c:v>88.010204081632651</c:v>
                </c:pt>
                <c:pt idx="391">
                  <c:v>90.880102040816325</c:v>
                </c:pt>
                <c:pt idx="392">
                  <c:v>91.836734693877546</c:v>
                </c:pt>
                <c:pt idx="393">
                  <c:v>96.619897959183675</c:v>
                </c:pt>
                <c:pt idx="394">
                  <c:v>97.576530612244895</c:v>
                </c:pt>
                <c:pt idx="395">
                  <c:v>93.431122448979593</c:v>
                </c:pt>
                <c:pt idx="396">
                  <c:v>92.793367346938766</c:v>
                </c:pt>
                <c:pt idx="397">
                  <c:v>93.75</c:v>
                </c:pt>
                <c:pt idx="398">
                  <c:v>100.44642857142857</c:v>
                </c:pt>
                <c:pt idx="399">
                  <c:v>101.7219387755102</c:v>
                </c:pt>
                <c:pt idx="400">
                  <c:v>108.73724489795919</c:v>
                </c:pt>
                <c:pt idx="401">
                  <c:v>112.24489795918367</c:v>
                </c:pt>
                <c:pt idx="402">
                  <c:v>122.13010204081633</c:v>
                </c:pt>
                <c:pt idx="403">
                  <c:v>128.82653061224488</c:v>
                </c:pt>
                <c:pt idx="404">
                  <c:v>125</c:v>
                </c:pt>
                <c:pt idx="405">
                  <c:v>125.95663265306122</c:v>
                </c:pt>
                <c:pt idx="406">
                  <c:v>127.23214285714285</c:v>
                </c:pt>
                <c:pt idx="407">
                  <c:v>136.16071428571428</c:v>
                </c:pt>
                <c:pt idx="408">
                  <c:v>137.4362244897959</c:v>
                </c:pt>
                <c:pt idx="409">
                  <c:v>138.07397959183672</c:v>
                </c:pt>
                <c:pt idx="410">
                  <c:v>134.88520408163265</c:v>
                </c:pt>
                <c:pt idx="411">
                  <c:v>137.4362244897959</c:v>
                </c:pt>
                <c:pt idx="412">
                  <c:v>139.66836734693877</c:v>
                </c:pt>
                <c:pt idx="413">
                  <c:v>135.52295918367346</c:v>
                </c:pt>
                <c:pt idx="414">
                  <c:v>139.03061224489795</c:v>
                </c:pt>
                <c:pt idx="415">
                  <c:v>121.17346938775509</c:v>
                </c:pt>
                <c:pt idx="416">
                  <c:v>125.31887755102041</c:v>
                </c:pt>
                <c:pt idx="417">
                  <c:v>122.13010204081633</c:v>
                </c:pt>
                <c:pt idx="418">
                  <c:v>122.76785714285714</c:v>
                </c:pt>
                <c:pt idx="419">
                  <c:v>98.533163265306115</c:v>
                </c:pt>
                <c:pt idx="420">
                  <c:v>103.31632653061224</c:v>
                </c:pt>
                <c:pt idx="421">
                  <c:v>104.91071428571428</c:v>
                </c:pt>
                <c:pt idx="422">
                  <c:v>113.5204081632653</c:v>
                </c:pt>
                <c:pt idx="423">
                  <c:v>118.94132653061224</c:v>
                </c:pt>
                <c:pt idx="424">
                  <c:v>120.53571428571428</c:v>
                </c:pt>
                <c:pt idx="425">
                  <c:v>107.14285714285714</c:v>
                </c:pt>
                <c:pt idx="426">
                  <c:v>116.07142857142857</c:v>
                </c:pt>
                <c:pt idx="427">
                  <c:v>125.63775510204081</c:v>
                </c:pt>
                <c:pt idx="428">
                  <c:v>135.52295918367346</c:v>
                </c:pt>
                <c:pt idx="429">
                  <c:v>148.27806122448979</c:v>
                </c:pt>
                <c:pt idx="430">
                  <c:v>147.00255102040816</c:v>
                </c:pt>
                <c:pt idx="431">
                  <c:v>142.85714285714286</c:v>
                </c:pt>
                <c:pt idx="432">
                  <c:v>132.65306122448979</c:v>
                </c:pt>
                <c:pt idx="433">
                  <c:v>149.87244897959184</c:v>
                </c:pt>
                <c:pt idx="434">
                  <c:v>152.42346938775509</c:v>
                </c:pt>
                <c:pt idx="435">
                  <c:v>159.75765306122449</c:v>
                </c:pt>
                <c:pt idx="436">
                  <c:v>171.55612244897958</c:v>
                </c:pt>
                <c:pt idx="437">
                  <c:v>171.875</c:v>
                </c:pt>
                <c:pt idx="438">
                  <c:v>166.13520408163265</c:v>
                </c:pt>
                <c:pt idx="439">
                  <c:v>168.6862244897959</c:v>
                </c:pt>
                <c:pt idx="440">
                  <c:v>205.03826530612244</c:v>
                </c:pt>
                <c:pt idx="441">
                  <c:v>211.73469387755102</c:v>
                </c:pt>
                <c:pt idx="442">
                  <c:v>215.5612244897959</c:v>
                </c:pt>
                <c:pt idx="443">
                  <c:v>234.05612244897958</c:v>
                </c:pt>
                <c:pt idx="444">
                  <c:v>226.40306122448979</c:v>
                </c:pt>
                <c:pt idx="445">
                  <c:v>229.27295918367346</c:v>
                </c:pt>
                <c:pt idx="446">
                  <c:v>236.92602040816325</c:v>
                </c:pt>
                <c:pt idx="447">
                  <c:v>236.28826530612244</c:v>
                </c:pt>
                <c:pt idx="448">
                  <c:v>246.49234693877551</c:v>
                </c:pt>
                <c:pt idx="449">
                  <c:v>267.21938775510205</c:v>
                </c:pt>
                <c:pt idx="450">
                  <c:v>272.00255102040813</c:v>
                </c:pt>
                <c:pt idx="451">
                  <c:v>264.03061224489795</c:v>
                </c:pt>
                <c:pt idx="452">
                  <c:v>260.84183673469386</c:v>
                </c:pt>
                <c:pt idx="453">
                  <c:v>263.07397959183675</c:v>
                </c:pt>
                <c:pt idx="454">
                  <c:v>269.13265306122446</c:v>
                </c:pt>
                <c:pt idx="455">
                  <c:v>281.88775510204079</c:v>
                </c:pt>
                <c:pt idx="456">
                  <c:v>293.04846938775506</c:v>
                </c:pt>
                <c:pt idx="457">
                  <c:v>286.03316326530609</c:v>
                </c:pt>
                <c:pt idx="458">
                  <c:v>290.17857142857144</c:v>
                </c:pt>
                <c:pt idx="459">
                  <c:v>275.82908163265307</c:v>
                </c:pt>
                <c:pt idx="460">
                  <c:v>265.625</c:v>
                </c:pt>
                <c:pt idx="461">
                  <c:v>253.50765306122449</c:v>
                </c:pt>
                <c:pt idx="462">
                  <c:v>260.20408163265307</c:v>
                </c:pt>
                <c:pt idx="463">
                  <c:v>235.33163265306121</c:v>
                </c:pt>
                <c:pt idx="464">
                  <c:v>233.09948979591834</c:v>
                </c:pt>
                <c:pt idx="465">
                  <c:v>211.73469387755102</c:v>
                </c:pt>
                <c:pt idx="466">
                  <c:v>190.05102040816325</c:v>
                </c:pt>
                <c:pt idx="467">
                  <c:v>181.12244897959184</c:v>
                </c:pt>
                <c:pt idx="468">
                  <c:v>167.41071428571428</c:v>
                </c:pt>
                <c:pt idx="469">
                  <c:v>154.01785714285714</c:v>
                </c:pt>
                <c:pt idx="470">
                  <c:v>139.98724489795919</c:v>
                </c:pt>
                <c:pt idx="471">
                  <c:v>123.40561224489795</c:v>
                </c:pt>
                <c:pt idx="472">
                  <c:v>104.91071428571428</c:v>
                </c:pt>
                <c:pt idx="473">
                  <c:v>98.852040816326522</c:v>
                </c:pt>
                <c:pt idx="474">
                  <c:v>77.487244897959187</c:v>
                </c:pt>
                <c:pt idx="475">
                  <c:v>64.732142857142861</c:v>
                </c:pt>
                <c:pt idx="476">
                  <c:v>59.948979591836732</c:v>
                </c:pt>
                <c:pt idx="477">
                  <c:v>47.83163265306122</c:v>
                </c:pt>
                <c:pt idx="478">
                  <c:v>35.076530612244895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02B9-4F0A-9A7F-877EA5838224}"/>
            </c:ext>
          </c:extLst>
        </c:ser>
        <c:ser>
          <c:idx val="9"/>
          <c:order val="3"/>
          <c:tx>
            <c:v>NI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'Hospital Admissions (UK)'!$W$7:$W$416</c:f>
              <c:numCache>
                <c:formatCode>m/d/yyyy</c:formatCode>
                <c:ptCount val="410"/>
                <c:pt idx="0">
                  <c:v>44391</c:v>
                </c:pt>
                <c:pt idx="1">
                  <c:v>44390</c:v>
                </c:pt>
                <c:pt idx="2">
                  <c:v>44389</c:v>
                </c:pt>
                <c:pt idx="3">
                  <c:v>44388</c:v>
                </c:pt>
                <c:pt idx="4">
                  <c:v>44387</c:v>
                </c:pt>
                <c:pt idx="5">
                  <c:v>44386</c:v>
                </c:pt>
                <c:pt idx="6">
                  <c:v>44385</c:v>
                </c:pt>
                <c:pt idx="7">
                  <c:v>44384</c:v>
                </c:pt>
                <c:pt idx="8">
                  <c:v>44383</c:v>
                </c:pt>
                <c:pt idx="9">
                  <c:v>44382</c:v>
                </c:pt>
                <c:pt idx="10">
                  <c:v>44381</c:v>
                </c:pt>
                <c:pt idx="11">
                  <c:v>44380</c:v>
                </c:pt>
                <c:pt idx="12">
                  <c:v>44379</c:v>
                </c:pt>
                <c:pt idx="13">
                  <c:v>44378</c:v>
                </c:pt>
                <c:pt idx="14">
                  <c:v>44377</c:v>
                </c:pt>
                <c:pt idx="15">
                  <c:v>44376</c:v>
                </c:pt>
                <c:pt idx="16">
                  <c:v>44375</c:v>
                </c:pt>
                <c:pt idx="17">
                  <c:v>44374</c:v>
                </c:pt>
                <c:pt idx="18">
                  <c:v>44373</c:v>
                </c:pt>
                <c:pt idx="19">
                  <c:v>44372</c:v>
                </c:pt>
                <c:pt idx="20">
                  <c:v>44371</c:v>
                </c:pt>
                <c:pt idx="21">
                  <c:v>44370</c:v>
                </c:pt>
                <c:pt idx="22">
                  <c:v>44369</c:v>
                </c:pt>
                <c:pt idx="23">
                  <c:v>44368</c:v>
                </c:pt>
                <c:pt idx="24">
                  <c:v>44367</c:v>
                </c:pt>
                <c:pt idx="25">
                  <c:v>44366</c:v>
                </c:pt>
                <c:pt idx="26">
                  <c:v>44365</c:v>
                </c:pt>
                <c:pt idx="27">
                  <c:v>44364</c:v>
                </c:pt>
                <c:pt idx="28">
                  <c:v>44363</c:v>
                </c:pt>
                <c:pt idx="29">
                  <c:v>44362</c:v>
                </c:pt>
                <c:pt idx="30">
                  <c:v>44361</c:v>
                </c:pt>
                <c:pt idx="31">
                  <c:v>44360</c:v>
                </c:pt>
                <c:pt idx="32">
                  <c:v>44359</c:v>
                </c:pt>
                <c:pt idx="33">
                  <c:v>44358</c:v>
                </c:pt>
                <c:pt idx="34">
                  <c:v>44357</c:v>
                </c:pt>
                <c:pt idx="35">
                  <c:v>44356</c:v>
                </c:pt>
                <c:pt idx="36">
                  <c:v>44355</c:v>
                </c:pt>
                <c:pt idx="37">
                  <c:v>44354</c:v>
                </c:pt>
                <c:pt idx="38">
                  <c:v>44353</c:v>
                </c:pt>
                <c:pt idx="39">
                  <c:v>44352</c:v>
                </c:pt>
                <c:pt idx="40">
                  <c:v>44351</c:v>
                </c:pt>
                <c:pt idx="41">
                  <c:v>44350</c:v>
                </c:pt>
                <c:pt idx="42">
                  <c:v>44349</c:v>
                </c:pt>
                <c:pt idx="43">
                  <c:v>44348</c:v>
                </c:pt>
                <c:pt idx="44">
                  <c:v>44347</c:v>
                </c:pt>
                <c:pt idx="45">
                  <c:v>44346</c:v>
                </c:pt>
                <c:pt idx="46">
                  <c:v>44345</c:v>
                </c:pt>
                <c:pt idx="47">
                  <c:v>44344</c:v>
                </c:pt>
                <c:pt idx="48">
                  <c:v>44343</c:v>
                </c:pt>
                <c:pt idx="49">
                  <c:v>44342</c:v>
                </c:pt>
                <c:pt idx="50">
                  <c:v>44341</c:v>
                </c:pt>
                <c:pt idx="51">
                  <c:v>44340</c:v>
                </c:pt>
                <c:pt idx="52">
                  <c:v>44339</c:v>
                </c:pt>
                <c:pt idx="53">
                  <c:v>44338</c:v>
                </c:pt>
                <c:pt idx="54">
                  <c:v>44337</c:v>
                </c:pt>
                <c:pt idx="55">
                  <c:v>44336</c:v>
                </c:pt>
                <c:pt idx="56">
                  <c:v>44335</c:v>
                </c:pt>
                <c:pt idx="57">
                  <c:v>44334</c:v>
                </c:pt>
                <c:pt idx="58">
                  <c:v>44333</c:v>
                </c:pt>
                <c:pt idx="59">
                  <c:v>44332</c:v>
                </c:pt>
                <c:pt idx="60">
                  <c:v>44331</c:v>
                </c:pt>
                <c:pt idx="61">
                  <c:v>44330</c:v>
                </c:pt>
                <c:pt idx="62">
                  <c:v>44329</c:v>
                </c:pt>
                <c:pt idx="63">
                  <c:v>44328</c:v>
                </c:pt>
                <c:pt idx="64">
                  <c:v>44327</c:v>
                </c:pt>
                <c:pt idx="65">
                  <c:v>44326</c:v>
                </c:pt>
                <c:pt idx="66">
                  <c:v>44325</c:v>
                </c:pt>
                <c:pt idx="67">
                  <c:v>44324</c:v>
                </c:pt>
                <c:pt idx="68">
                  <c:v>44323</c:v>
                </c:pt>
                <c:pt idx="69">
                  <c:v>44322</c:v>
                </c:pt>
                <c:pt idx="70">
                  <c:v>44321</c:v>
                </c:pt>
                <c:pt idx="71">
                  <c:v>44320</c:v>
                </c:pt>
                <c:pt idx="72">
                  <c:v>44319</c:v>
                </c:pt>
                <c:pt idx="73">
                  <c:v>44318</c:v>
                </c:pt>
                <c:pt idx="74">
                  <c:v>44317</c:v>
                </c:pt>
                <c:pt idx="75">
                  <c:v>44316</c:v>
                </c:pt>
                <c:pt idx="76">
                  <c:v>44315</c:v>
                </c:pt>
                <c:pt idx="77">
                  <c:v>44314</c:v>
                </c:pt>
                <c:pt idx="78">
                  <c:v>44313</c:v>
                </c:pt>
                <c:pt idx="79">
                  <c:v>44312</c:v>
                </c:pt>
                <c:pt idx="80">
                  <c:v>44311</c:v>
                </c:pt>
                <c:pt idx="81">
                  <c:v>44310</c:v>
                </c:pt>
                <c:pt idx="82">
                  <c:v>44309</c:v>
                </c:pt>
                <c:pt idx="83">
                  <c:v>44308</c:v>
                </c:pt>
                <c:pt idx="84">
                  <c:v>44307</c:v>
                </c:pt>
                <c:pt idx="85">
                  <c:v>44306</c:v>
                </c:pt>
                <c:pt idx="86">
                  <c:v>44305</c:v>
                </c:pt>
                <c:pt idx="87">
                  <c:v>44304</c:v>
                </c:pt>
                <c:pt idx="88">
                  <c:v>44303</c:v>
                </c:pt>
                <c:pt idx="89">
                  <c:v>44302</c:v>
                </c:pt>
                <c:pt idx="90">
                  <c:v>44301</c:v>
                </c:pt>
                <c:pt idx="91">
                  <c:v>44300</c:v>
                </c:pt>
                <c:pt idx="92">
                  <c:v>44299</c:v>
                </c:pt>
                <c:pt idx="93">
                  <c:v>44298</c:v>
                </c:pt>
                <c:pt idx="94">
                  <c:v>44297</c:v>
                </c:pt>
                <c:pt idx="95">
                  <c:v>44296</c:v>
                </c:pt>
                <c:pt idx="96">
                  <c:v>44295</c:v>
                </c:pt>
                <c:pt idx="97">
                  <c:v>44294</c:v>
                </c:pt>
                <c:pt idx="98">
                  <c:v>44293</c:v>
                </c:pt>
                <c:pt idx="99">
                  <c:v>44292</c:v>
                </c:pt>
                <c:pt idx="100">
                  <c:v>44291</c:v>
                </c:pt>
                <c:pt idx="101">
                  <c:v>44290</c:v>
                </c:pt>
                <c:pt idx="102">
                  <c:v>44289</c:v>
                </c:pt>
                <c:pt idx="103">
                  <c:v>44288</c:v>
                </c:pt>
                <c:pt idx="104">
                  <c:v>44287</c:v>
                </c:pt>
                <c:pt idx="105">
                  <c:v>44286</c:v>
                </c:pt>
                <c:pt idx="106">
                  <c:v>44285</c:v>
                </c:pt>
                <c:pt idx="107">
                  <c:v>44284</c:v>
                </c:pt>
                <c:pt idx="108">
                  <c:v>44283</c:v>
                </c:pt>
                <c:pt idx="109">
                  <c:v>44282</c:v>
                </c:pt>
                <c:pt idx="110">
                  <c:v>44281</c:v>
                </c:pt>
                <c:pt idx="111">
                  <c:v>44280</c:v>
                </c:pt>
                <c:pt idx="112">
                  <c:v>44279</c:v>
                </c:pt>
                <c:pt idx="113">
                  <c:v>44278</c:v>
                </c:pt>
                <c:pt idx="114">
                  <c:v>44277</c:v>
                </c:pt>
                <c:pt idx="115">
                  <c:v>44276</c:v>
                </c:pt>
                <c:pt idx="116">
                  <c:v>44275</c:v>
                </c:pt>
                <c:pt idx="117">
                  <c:v>44274</c:v>
                </c:pt>
                <c:pt idx="118">
                  <c:v>44273</c:v>
                </c:pt>
                <c:pt idx="119">
                  <c:v>44272</c:v>
                </c:pt>
                <c:pt idx="120">
                  <c:v>44271</c:v>
                </c:pt>
                <c:pt idx="121">
                  <c:v>44270</c:v>
                </c:pt>
                <c:pt idx="122">
                  <c:v>44269</c:v>
                </c:pt>
                <c:pt idx="123">
                  <c:v>44268</c:v>
                </c:pt>
                <c:pt idx="124">
                  <c:v>44267</c:v>
                </c:pt>
                <c:pt idx="125">
                  <c:v>44266</c:v>
                </c:pt>
                <c:pt idx="126">
                  <c:v>44265</c:v>
                </c:pt>
                <c:pt idx="127">
                  <c:v>44264</c:v>
                </c:pt>
                <c:pt idx="128">
                  <c:v>44263</c:v>
                </c:pt>
                <c:pt idx="129">
                  <c:v>44262</c:v>
                </c:pt>
                <c:pt idx="130">
                  <c:v>44261</c:v>
                </c:pt>
                <c:pt idx="131">
                  <c:v>44260</c:v>
                </c:pt>
                <c:pt idx="132">
                  <c:v>44259</c:v>
                </c:pt>
                <c:pt idx="133">
                  <c:v>44258</c:v>
                </c:pt>
                <c:pt idx="134">
                  <c:v>44257</c:v>
                </c:pt>
                <c:pt idx="135">
                  <c:v>44256</c:v>
                </c:pt>
                <c:pt idx="136">
                  <c:v>44255</c:v>
                </c:pt>
                <c:pt idx="137">
                  <c:v>44254</c:v>
                </c:pt>
                <c:pt idx="138">
                  <c:v>44253</c:v>
                </c:pt>
                <c:pt idx="139">
                  <c:v>44252</c:v>
                </c:pt>
                <c:pt idx="140">
                  <c:v>44251</c:v>
                </c:pt>
                <c:pt idx="141">
                  <c:v>44250</c:v>
                </c:pt>
                <c:pt idx="142">
                  <c:v>44249</c:v>
                </c:pt>
                <c:pt idx="143">
                  <c:v>44248</c:v>
                </c:pt>
                <c:pt idx="144">
                  <c:v>44247</c:v>
                </c:pt>
                <c:pt idx="145">
                  <c:v>44246</c:v>
                </c:pt>
                <c:pt idx="146">
                  <c:v>44245</c:v>
                </c:pt>
                <c:pt idx="147">
                  <c:v>44244</c:v>
                </c:pt>
                <c:pt idx="148">
                  <c:v>44243</c:v>
                </c:pt>
                <c:pt idx="149">
                  <c:v>44242</c:v>
                </c:pt>
                <c:pt idx="150">
                  <c:v>44241</c:v>
                </c:pt>
                <c:pt idx="151">
                  <c:v>44240</c:v>
                </c:pt>
                <c:pt idx="152">
                  <c:v>44239</c:v>
                </c:pt>
                <c:pt idx="153">
                  <c:v>44238</c:v>
                </c:pt>
                <c:pt idx="154">
                  <c:v>44237</c:v>
                </c:pt>
                <c:pt idx="155">
                  <c:v>44236</c:v>
                </c:pt>
                <c:pt idx="156">
                  <c:v>44235</c:v>
                </c:pt>
                <c:pt idx="157">
                  <c:v>44234</c:v>
                </c:pt>
                <c:pt idx="158">
                  <c:v>44233</c:v>
                </c:pt>
                <c:pt idx="159">
                  <c:v>44232</c:v>
                </c:pt>
                <c:pt idx="160">
                  <c:v>44231</c:v>
                </c:pt>
                <c:pt idx="161">
                  <c:v>44230</c:v>
                </c:pt>
                <c:pt idx="162">
                  <c:v>44229</c:v>
                </c:pt>
                <c:pt idx="163">
                  <c:v>44228</c:v>
                </c:pt>
                <c:pt idx="164">
                  <c:v>44227</c:v>
                </c:pt>
                <c:pt idx="165">
                  <c:v>44226</c:v>
                </c:pt>
                <c:pt idx="166">
                  <c:v>44225</c:v>
                </c:pt>
                <c:pt idx="167">
                  <c:v>44224</c:v>
                </c:pt>
                <c:pt idx="168">
                  <c:v>44223</c:v>
                </c:pt>
                <c:pt idx="169">
                  <c:v>44222</c:v>
                </c:pt>
                <c:pt idx="170">
                  <c:v>44221</c:v>
                </c:pt>
                <c:pt idx="171">
                  <c:v>44220</c:v>
                </c:pt>
                <c:pt idx="172">
                  <c:v>44219</c:v>
                </c:pt>
                <c:pt idx="173">
                  <c:v>44218</c:v>
                </c:pt>
                <c:pt idx="174">
                  <c:v>44217</c:v>
                </c:pt>
                <c:pt idx="175">
                  <c:v>44216</c:v>
                </c:pt>
                <c:pt idx="176">
                  <c:v>44215</c:v>
                </c:pt>
                <c:pt idx="177">
                  <c:v>44214</c:v>
                </c:pt>
                <c:pt idx="178">
                  <c:v>44213</c:v>
                </c:pt>
                <c:pt idx="179">
                  <c:v>44212</c:v>
                </c:pt>
                <c:pt idx="180">
                  <c:v>44211</c:v>
                </c:pt>
                <c:pt idx="181">
                  <c:v>44210</c:v>
                </c:pt>
                <c:pt idx="182">
                  <c:v>44209</c:v>
                </c:pt>
                <c:pt idx="183">
                  <c:v>44208</c:v>
                </c:pt>
                <c:pt idx="184">
                  <c:v>44207</c:v>
                </c:pt>
                <c:pt idx="185">
                  <c:v>44206</c:v>
                </c:pt>
                <c:pt idx="186">
                  <c:v>44205</c:v>
                </c:pt>
                <c:pt idx="187">
                  <c:v>44204</c:v>
                </c:pt>
                <c:pt idx="188">
                  <c:v>44203</c:v>
                </c:pt>
                <c:pt idx="189">
                  <c:v>44202</c:v>
                </c:pt>
                <c:pt idx="190">
                  <c:v>44201</c:v>
                </c:pt>
                <c:pt idx="191">
                  <c:v>44200</c:v>
                </c:pt>
                <c:pt idx="192">
                  <c:v>44199</c:v>
                </c:pt>
                <c:pt idx="193">
                  <c:v>44198</c:v>
                </c:pt>
                <c:pt idx="194">
                  <c:v>44197</c:v>
                </c:pt>
                <c:pt idx="195">
                  <c:v>44196</c:v>
                </c:pt>
                <c:pt idx="196">
                  <c:v>44195</c:v>
                </c:pt>
                <c:pt idx="197">
                  <c:v>44194</c:v>
                </c:pt>
                <c:pt idx="198">
                  <c:v>44193</c:v>
                </c:pt>
                <c:pt idx="199">
                  <c:v>44192</c:v>
                </c:pt>
                <c:pt idx="200">
                  <c:v>44191</c:v>
                </c:pt>
                <c:pt idx="201">
                  <c:v>44190</c:v>
                </c:pt>
                <c:pt idx="202">
                  <c:v>44189</c:v>
                </c:pt>
                <c:pt idx="203">
                  <c:v>44188</c:v>
                </c:pt>
                <c:pt idx="204">
                  <c:v>44187</c:v>
                </c:pt>
                <c:pt idx="205">
                  <c:v>44186</c:v>
                </c:pt>
                <c:pt idx="206">
                  <c:v>44185</c:v>
                </c:pt>
                <c:pt idx="207">
                  <c:v>44184</c:v>
                </c:pt>
                <c:pt idx="208">
                  <c:v>44183</c:v>
                </c:pt>
                <c:pt idx="209">
                  <c:v>44182</c:v>
                </c:pt>
                <c:pt idx="210">
                  <c:v>44181</c:v>
                </c:pt>
                <c:pt idx="211">
                  <c:v>44180</c:v>
                </c:pt>
                <c:pt idx="212">
                  <c:v>44179</c:v>
                </c:pt>
                <c:pt idx="213">
                  <c:v>44178</c:v>
                </c:pt>
                <c:pt idx="214">
                  <c:v>44177</c:v>
                </c:pt>
                <c:pt idx="215">
                  <c:v>44176</c:v>
                </c:pt>
                <c:pt idx="216">
                  <c:v>44175</c:v>
                </c:pt>
                <c:pt idx="217">
                  <c:v>44174</c:v>
                </c:pt>
                <c:pt idx="218">
                  <c:v>44173</c:v>
                </c:pt>
                <c:pt idx="219">
                  <c:v>44172</c:v>
                </c:pt>
                <c:pt idx="220">
                  <c:v>44171</c:v>
                </c:pt>
                <c:pt idx="221">
                  <c:v>44170</c:v>
                </c:pt>
                <c:pt idx="222">
                  <c:v>44169</c:v>
                </c:pt>
                <c:pt idx="223">
                  <c:v>44168</c:v>
                </c:pt>
                <c:pt idx="224">
                  <c:v>44167</c:v>
                </c:pt>
                <c:pt idx="225">
                  <c:v>44166</c:v>
                </c:pt>
                <c:pt idx="226">
                  <c:v>44165</c:v>
                </c:pt>
                <c:pt idx="227">
                  <c:v>44164</c:v>
                </c:pt>
                <c:pt idx="228">
                  <c:v>44163</c:v>
                </c:pt>
                <c:pt idx="229">
                  <c:v>44162</c:v>
                </c:pt>
                <c:pt idx="230">
                  <c:v>44161</c:v>
                </c:pt>
                <c:pt idx="231">
                  <c:v>44160</c:v>
                </c:pt>
                <c:pt idx="232">
                  <c:v>44159</c:v>
                </c:pt>
                <c:pt idx="233">
                  <c:v>44158</c:v>
                </c:pt>
                <c:pt idx="234">
                  <c:v>44157</c:v>
                </c:pt>
                <c:pt idx="235">
                  <c:v>44156</c:v>
                </c:pt>
                <c:pt idx="236">
                  <c:v>44155</c:v>
                </c:pt>
                <c:pt idx="237">
                  <c:v>44154</c:v>
                </c:pt>
                <c:pt idx="238">
                  <c:v>44153</c:v>
                </c:pt>
                <c:pt idx="239">
                  <c:v>44152</c:v>
                </c:pt>
                <c:pt idx="240">
                  <c:v>44151</c:v>
                </c:pt>
                <c:pt idx="241">
                  <c:v>44150</c:v>
                </c:pt>
                <c:pt idx="242">
                  <c:v>44149</c:v>
                </c:pt>
                <c:pt idx="243">
                  <c:v>44148</c:v>
                </c:pt>
                <c:pt idx="244">
                  <c:v>44147</c:v>
                </c:pt>
                <c:pt idx="245">
                  <c:v>44146</c:v>
                </c:pt>
                <c:pt idx="246">
                  <c:v>44145</c:v>
                </c:pt>
                <c:pt idx="247">
                  <c:v>44144</c:v>
                </c:pt>
                <c:pt idx="248">
                  <c:v>44143</c:v>
                </c:pt>
                <c:pt idx="249">
                  <c:v>44142</c:v>
                </c:pt>
                <c:pt idx="250">
                  <c:v>44141</c:v>
                </c:pt>
                <c:pt idx="251">
                  <c:v>44140</c:v>
                </c:pt>
                <c:pt idx="252">
                  <c:v>44139</c:v>
                </c:pt>
                <c:pt idx="253">
                  <c:v>44138</c:v>
                </c:pt>
                <c:pt idx="254">
                  <c:v>44137</c:v>
                </c:pt>
                <c:pt idx="255">
                  <c:v>44136</c:v>
                </c:pt>
                <c:pt idx="256">
                  <c:v>44135</c:v>
                </c:pt>
                <c:pt idx="257">
                  <c:v>44134</c:v>
                </c:pt>
                <c:pt idx="258">
                  <c:v>44133</c:v>
                </c:pt>
                <c:pt idx="259">
                  <c:v>44132</c:v>
                </c:pt>
                <c:pt idx="260">
                  <c:v>44131</c:v>
                </c:pt>
                <c:pt idx="261">
                  <c:v>44130</c:v>
                </c:pt>
                <c:pt idx="262">
                  <c:v>44129</c:v>
                </c:pt>
                <c:pt idx="263">
                  <c:v>44128</c:v>
                </c:pt>
                <c:pt idx="264">
                  <c:v>44127</c:v>
                </c:pt>
                <c:pt idx="265">
                  <c:v>44126</c:v>
                </c:pt>
                <c:pt idx="266">
                  <c:v>44125</c:v>
                </c:pt>
                <c:pt idx="267">
                  <c:v>44124</c:v>
                </c:pt>
                <c:pt idx="268">
                  <c:v>44123</c:v>
                </c:pt>
                <c:pt idx="269">
                  <c:v>44122</c:v>
                </c:pt>
                <c:pt idx="270">
                  <c:v>44121</c:v>
                </c:pt>
                <c:pt idx="271">
                  <c:v>44120</c:v>
                </c:pt>
                <c:pt idx="272">
                  <c:v>44119</c:v>
                </c:pt>
                <c:pt idx="273">
                  <c:v>44118</c:v>
                </c:pt>
                <c:pt idx="274">
                  <c:v>44117</c:v>
                </c:pt>
                <c:pt idx="275">
                  <c:v>44116</c:v>
                </c:pt>
                <c:pt idx="276">
                  <c:v>44115</c:v>
                </c:pt>
                <c:pt idx="277">
                  <c:v>44114</c:v>
                </c:pt>
                <c:pt idx="278">
                  <c:v>44113</c:v>
                </c:pt>
                <c:pt idx="279">
                  <c:v>44112</c:v>
                </c:pt>
                <c:pt idx="280">
                  <c:v>44111</c:v>
                </c:pt>
                <c:pt idx="281">
                  <c:v>44110</c:v>
                </c:pt>
                <c:pt idx="282">
                  <c:v>44109</c:v>
                </c:pt>
                <c:pt idx="283">
                  <c:v>44108</c:v>
                </c:pt>
                <c:pt idx="284">
                  <c:v>44107</c:v>
                </c:pt>
                <c:pt idx="285">
                  <c:v>44106</c:v>
                </c:pt>
                <c:pt idx="286">
                  <c:v>44105</c:v>
                </c:pt>
                <c:pt idx="287">
                  <c:v>44104</c:v>
                </c:pt>
                <c:pt idx="288">
                  <c:v>44103</c:v>
                </c:pt>
                <c:pt idx="289">
                  <c:v>44102</c:v>
                </c:pt>
                <c:pt idx="290">
                  <c:v>44101</c:v>
                </c:pt>
                <c:pt idx="291">
                  <c:v>44100</c:v>
                </c:pt>
                <c:pt idx="292">
                  <c:v>44099</c:v>
                </c:pt>
                <c:pt idx="293">
                  <c:v>44098</c:v>
                </c:pt>
                <c:pt idx="294">
                  <c:v>44097</c:v>
                </c:pt>
                <c:pt idx="295">
                  <c:v>44096</c:v>
                </c:pt>
                <c:pt idx="296">
                  <c:v>44095</c:v>
                </c:pt>
                <c:pt idx="297">
                  <c:v>44094</c:v>
                </c:pt>
                <c:pt idx="298">
                  <c:v>44093</c:v>
                </c:pt>
                <c:pt idx="299">
                  <c:v>44092</c:v>
                </c:pt>
                <c:pt idx="300">
                  <c:v>44091</c:v>
                </c:pt>
                <c:pt idx="301">
                  <c:v>44090</c:v>
                </c:pt>
                <c:pt idx="302">
                  <c:v>44089</c:v>
                </c:pt>
                <c:pt idx="303">
                  <c:v>44088</c:v>
                </c:pt>
                <c:pt idx="304">
                  <c:v>44087</c:v>
                </c:pt>
                <c:pt idx="305">
                  <c:v>44086</c:v>
                </c:pt>
                <c:pt idx="306">
                  <c:v>44085</c:v>
                </c:pt>
                <c:pt idx="307">
                  <c:v>44084</c:v>
                </c:pt>
                <c:pt idx="308">
                  <c:v>44083</c:v>
                </c:pt>
                <c:pt idx="309">
                  <c:v>44082</c:v>
                </c:pt>
                <c:pt idx="310">
                  <c:v>44081</c:v>
                </c:pt>
                <c:pt idx="311">
                  <c:v>44080</c:v>
                </c:pt>
                <c:pt idx="312">
                  <c:v>44079</c:v>
                </c:pt>
                <c:pt idx="313">
                  <c:v>44078</c:v>
                </c:pt>
                <c:pt idx="314">
                  <c:v>44077</c:v>
                </c:pt>
                <c:pt idx="315">
                  <c:v>44076</c:v>
                </c:pt>
                <c:pt idx="316">
                  <c:v>44075</c:v>
                </c:pt>
                <c:pt idx="317">
                  <c:v>44074</c:v>
                </c:pt>
                <c:pt idx="318">
                  <c:v>44073</c:v>
                </c:pt>
                <c:pt idx="319">
                  <c:v>44072</c:v>
                </c:pt>
                <c:pt idx="320">
                  <c:v>44071</c:v>
                </c:pt>
                <c:pt idx="321">
                  <c:v>44070</c:v>
                </c:pt>
                <c:pt idx="322">
                  <c:v>44069</c:v>
                </c:pt>
                <c:pt idx="323">
                  <c:v>44068</c:v>
                </c:pt>
                <c:pt idx="324">
                  <c:v>44067</c:v>
                </c:pt>
                <c:pt idx="325">
                  <c:v>44066</c:v>
                </c:pt>
                <c:pt idx="326">
                  <c:v>44065</c:v>
                </c:pt>
                <c:pt idx="327">
                  <c:v>44064</c:v>
                </c:pt>
                <c:pt idx="328">
                  <c:v>44063</c:v>
                </c:pt>
                <c:pt idx="329">
                  <c:v>44062</c:v>
                </c:pt>
                <c:pt idx="330">
                  <c:v>44061</c:v>
                </c:pt>
                <c:pt idx="331">
                  <c:v>44060</c:v>
                </c:pt>
                <c:pt idx="332">
                  <c:v>44059</c:v>
                </c:pt>
                <c:pt idx="333">
                  <c:v>44058</c:v>
                </c:pt>
                <c:pt idx="334">
                  <c:v>44057</c:v>
                </c:pt>
                <c:pt idx="335">
                  <c:v>44056</c:v>
                </c:pt>
                <c:pt idx="336">
                  <c:v>44055</c:v>
                </c:pt>
                <c:pt idx="337">
                  <c:v>44054</c:v>
                </c:pt>
                <c:pt idx="338">
                  <c:v>44053</c:v>
                </c:pt>
                <c:pt idx="339">
                  <c:v>44052</c:v>
                </c:pt>
                <c:pt idx="340">
                  <c:v>44051</c:v>
                </c:pt>
                <c:pt idx="341">
                  <c:v>44050</c:v>
                </c:pt>
                <c:pt idx="342">
                  <c:v>44049</c:v>
                </c:pt>
                <c:pt idx="343">
                  <c:v>44048</c:v>
                </c:pt>
                <c:pt idx="344">
                  <c:v>44047</c:v>
                </c:pt>
                <c:pt idx="345">
                  <c:v>44046</c:v>
                </c:pt>
                <c:pt idx="346">
                  <c:v>44045</c:v>
                </c:pt>
                <c:pt idx="347">
                  <c:v>44044</c:v>
                </c:pt>
                <c:pt idx="348">
                  <c:v>44043</c:v>
                </c:pt>
                <c:pt idx="349">
                  <c:v>44042</c:v>
                </c:pt>
                <c:pt idx="350">
                  <c:v>44041</c:v>
                </c:pt>
                <c:pt idx="351">
                  <c:v>44040</c:v>
                </c:pt>
                <c:pt idx="352">
                  <c:v>44039</c:v>
                </c:pt>
                <c:pt idx="353">
                  <c:v>44038</c:v>
                </c:pt>
                <c:pt idx="354">
                  <c:v>44037</c:v>
                </c:pt>
                <c:pt idx="355">
                  <c:v>44036</c:v>
                </c:pt>
                <c:pt idx="356">
                  <c:v>44035</c:v>
                </c:pt>
                <c:pt idx="357">
                  <c:v>44034</c:v>
                </c:pt>
                <c:pt idx="358">
                  <c:v>44033</c:v>
                </c:pt>
                <c:pt idx="359">
                  <c:v>44032</c:v>
                </c:pt>
                <c:pt idx="360">
                  <c:v>44031</c:v>
                </c:pt>
                <c:pt idx="361">
                  <c:v>44030</c:v>
                </c:pt>
                <c:pt idx="362">
                  <c:v>44029</c:v>
                </c:pt>
                <c:pt idx="363">
                  <c:v>44028</c:v>
                </c:pt>
                <c:pt idx="364">
                  <c:v>44027</c:v>
                </c:pt>
                <c:pt idx="365">
                  <c:v>44026</c:v>
                </c:pt>
                <c:pt idx="366">
                  <c:v>44025</c:v>
                </c:pt>
                <c:pt idx="367">
                  <c:v>44024</c:v>
                </c:pt>
                <c:pt idx="368">
                  <c:v>44023</c:v>
                </c:pt>
                <c:pt idx="369">
                  <c:v>44022</c:v>
                </c:pt>
                <c:pt idx="370">
                  <c:v>44021</c:v>
                </c:pt>
                <c:pt idx="371">
                  <c:v>44020</c:v>
                </c:pt>
                <c:pt idx="372">
                  <c:v>44019</c:v>
                </c:pt>
                <c:pt idx="373">
                  <c:v>44018</c:v>
                </c:pt>
                <c:pt idx="374">
                  <c:v>44017</c:v>
                </c:pt>
                <c:pt idx="375">
                  <c:v>44016</c:v>
                </c:pt>
                <c:pt idx="376">
                  <c:v>44015</c:v>
                </c:pt>
                <c:pt idx="377">
                  <c:v>44014</c:v>
                </c:pt>
                <c:pt idx="378">
                  <c:v>44013</c:v>
                </c:pt>
                <c:pt idx="379">
                  <c:v>44012</c:v>
                </c:pt>
                <c:pt idx="380">
                  <c:v>44011</c:v>
                </c:pt>
                <c:pt idx="381">
                  <c:v>44010</c:v>
                </c:pt>
                <c:pt idx="382">
                  <c:v>44009</c:v>
                </c:pt>
                <c:pt idx="383">
                  <c:v>44008</c:v>
                </c:pt>
                <c:pt idx="384">
                  <c:v>44007</c:v>
                </c:pt>
                <c:pt idx="385">
                  <c:v>44006</c:v>
                </c:pt>
                <c:pt idx="386">
                  <c:v>44005</c:v>
                </c:pt>
                <c:pt idx="387">
                  <c:v>44004</c:v>
                </c:pt>
                <c:pt idx="388">
                  <c:v>44003</c:v>
                </c:pt>
                <c:pt idx="389">
                  <c:v>44002</c:v>
                </c:pt>
                <c:pt idx="390">
                  <c:v>44001</c:v>
                </c:pt>
                <c:pt idx="391">
                  <c:v>44000</c:v>
                </c:pt>
                <c:pt idx="392">
                  <c:v>43999</c:v>
                </c:pt>
                <c:pt idx="393">
                  <c:v>43998</c:v>
                </c:pt>
                <c:pt idx="394">
                  <c:v>43997</c:v>
                </c:pt>
                <c:pt idx="395">
                  <c:v>43996</c:v>
                </c:pt>
                <c:pt idx="396">
                  <c:v>43995</c:v>
                </c:pt>
                <c:pt idx="397">
                  <c:v>43994</c:v>
                </c:pt>
                <c:pt idx="398">
                  <c:v>43993</c:v>
                </c:pt>
                <c:pt idx="399">
                  <c:v>43992</c:v>
                </c:pt>
                <c:pt idx="400">
                  <c:v>43991</c:v>
                </c:pt>
                <c:pt idx="401">
                  <c:v>43990</c:v>
                </c:pt>
                <c:pt idx="402">
                  <c:v>43989</c:v>
                </c:pt>
                <c:pt idx="403">
                  <c:v>43988</c:v>
                </c:pt>
                <c:pt idx="404">
                  <c:v>43987</c:v>
                </c:pt>
                <c:pt idx="405">
                  <c:v>43986</c:v>
                </c:pt>
                <c:pt idx="406">
                  <c:v>43985</c:v>
                </c:pt>
                <c:pt idx="407">
                  <c:v>43984</c:v>
                </c:pt>
                <c:pt idx="408">
                  <c:v>43983</c:v>
                </c:pt>
                <c:pt idx="409">
                  <c:v>43982</c:v>
                </c:pt>
              </c:numCache>
            </c:numRef>
          </c:cat>
          <c:val>
            <c:numRef>
              <c:f>'Hospital Admissions (UK)'!$AF$7:$AF$511</c:f>
              <c:numCache>
                <c:formatCode>0</c:formatCode>
                <c:ptCount val="505"/>
                <c:pt idx="0">
                  <c:v>41.928721174004195</c:v>
                </c:pt>
                <c:pt idx="1">
                  <c:v>41.928721174004195</c:v>
                </c:pt>
                <c:pt idx="2">
                  <c:v>42.452830188679251</c:v>
                </c:pt>
                <c:pt idx="3">
                  <c:v>38.259958071278831</c:v>
                </c:pt>
                <c:pt idx="4">
                  <c:v>36.687631027253673</c:v>
                </c:pt>
                <c:pt idx="5">
                  <c:v>33.542976939203356</c:v>
                </c:pt>
                <c:pt idx="6">
                  <c:v>35.639412997903563</c:v>
                </c:pt>
                <c:pt idx="7">
                  <c:v>25.157232704402517</c:v>
                </c:pt>
                <c:pt idx="8">
                  <c:v>25.157232704402517</c:v>
                </c:pt>
                <c:pt idx="9">
                  <c:v>23.060796645702307</c:v>
                </c:pt>
                <c:pt idx="10">
                  <c:v>24.109014675052411</c:v>
                </c:pt>
                <c:pt idx="11">
                  <c:v>22.536687631027256</c:v>
                </c:pt>
                <c:pt idx="12">
                  <c:v>22.012578616352201</c:v>
                </c:pt>
                <c:pt idx="13">
                  <c:v>17.819706498951781</c:v>
                </c:pt>
                <c:pt idx="14">
                  <c:v>16.247379454926627</c:v>
                </c:pt>
                <c:pt idx="15">
                  <c:v>15.19916142557652</c:v>
                </c:pt>
                <c:pt idx="16">
                  <c:v>14.150943396226415</c:v>
                </c:pt>
                <c:pt idx="17">
                  <c:v>12.578616352201259</c:v>
                </c:pt>
                <c:pt idx="18">
                  <c:v>12.054507337526205</c:v>
                </c:pt>
                <c:pt idx="19">
                  <c:v>10.482180293501049</c:v>
                </c:pt>
                <c:pt idx="20">
                  <c:v>11.0062893081761</c:v>
                </c:pt>
                <c:pt idx="21">
                  <c:v>12.054507337526205</c:v>
                </c:pt>
                <c:pt idx="22">
                  <c:v>10.482180293501049</c:v>
                </c:pt>
                <c:pt idx="23">
                  <c:v>9.433962264150944</c:v>
                </c:pt>
                <c:pt idx="24">
                  <c:v>8.3857442348008391</c:v>
                </c:pt>
                <c:pt idx="25">
                  <c:v>8.3857442348008391</c:v>
                </c:pt>
                <c:pt idx="26">
                  <c:v>8.9098532494758906</c:v>
                </c:pt>
                <c:pt idx="27">
                  <c:v>9.433962264150944</c:v>
                </c:pt>
                <c:pt idx="28">
                  <c:v>9.433962264150944</c:v>
                </c:pt>
                <c:pt idx="29">
                  <c:v>8.9098532494758906</c:v>
                </c:pt>
                <c:pt idx="30">
                  <c:v>8.3857442348008391</c:v>
                </c:pt>
                <c:pt idx="31">
                  <c:v>8.3857442348008391</c:v>
                </c:pt>
                <c:pt idx="32">
                  <c:v>9.433962264150944</c:v>
                </c:pt>
                <c:pt idx="33">
                  <c:v>10.482180293501049</c:v>
                </c:pt>
                <c:pt idx="34">
                  <c:v>11.0062893081761</c:v>
                </c:pt>
                <c:pt idx="35">
                  <c:v>11.530398322851154</c:v>
                </c:pt>
                <c:pt idx="36">
                  <c:v>12.578616352201259</c:v>
                </c:pt>
                <c:pt idx="37">
                  <c:v>12.054507337526205</c:v>
                </c:pt>
                <c:pt idx="38">
                  <c:v>10.482180293501049</c:v>
                </c:pt>
                <c:pt idx="39">
                  <c:v>10.482180293501049</c:v>
                </c:pt>
                <c:pt idx="40">
                  <c:v>9.9580712788259955</c:v>
                </c:pt>
                <c:pt idx="41">
                  <c:v>11.530398322851154</c:v>
                </c:pt>
                <c:pt idx="42">
                  <c:v>11.0062893081761</c:v>
                </c:pt>
                <c:pt idx="43">
                  <c:v>13.10272536687631</c:v>
                </c:pt>
                <c:pt idx="44">
                  <c:v>12.578616352201259</c:v>
                </c:pt>
                <c:pt idx="45">
                  <c:v>14.675052410901468</c:v>
                </c:pt>
                <c:pt idx="46">
                  <c:v>15.723270440251573</c:v>
                </c:pt>
                <c:pt idx="47">
                  <c:v>15.19916142557652</c:v>
                </c:pt>
                <c:pt idx="48">
                  <c:v>14.675052410901468</c:v>
                </c:pt>
                <c:pt idx="49">
                  <c:v>15.723270440251573</c:v>
                </c:pt>
                <c:pt idx="50">
                  <c:v>16.247379454926627</c:v>
                </c:pt>
                <c:pt idx="51">
                  <c:v>17.29559748427673</c:v>
                </c:pt>
                <c:pt idx="52">
                  <c:v>18.343815513626836</c:v>
                </c:pt>
                <c:pt idx="53">
                  <c:v>18.867924528301888</c:v>
                </c:pt>
                <c:pt idx="54">
                  <c:v>17.819706498951781</c:v>
                </c:pt>
                <c:pt idx="55">
                  <c:v>18.867924528301888</c:v>
                </c:pt>
                <c:pt idx="56">
                  <c:v>20.964360587002098</c:v>
                </c:pt>
                <c:pt idx="57">
                  <c:v>20.440251572327046</c:v>
                </c:pt>
                <c:pt idx="58">
                  <c:v>20.964360587002098</c:v>
                </c:pt>
                <c:pt idx="59">
                  <c:v>20.440251572327046</c:v>
                </c:pt>
                <c:pt idx="60">
                  <c:v>22.536687631027256</c:v>
                </c:pt>
                <c:pt idx="61">
                  <c:v>23.060796645702307</c:v>
                </c:pt>
                <c:pt idx="62">
                  <c:v>24.633123689727466</c:v>
                </c:pt>
                <c:pt idx="63">
                  <c:v>27.253668763102727</c:v>
                </c:pt>
                <c:pt idx="64">
                  <c:v>29.874213836477988</c:v>
                </c:pt>
                <c:pt idx="65">
                  <c:v>32.494758909853253</c:v>
                </c:pt>
                <c:pt idx="66">
                  <c:v>34.067085953878411</c:v>
                </c:pt>
                <c:pt idx="67">
                  <c:v>31.970649895178198</c:v>
                </c:pt>
                <c:pt idx="68">
                  <c:v>30.922431865828095</c:v>
                </c:pt>
                <c:pt idx="69">
                  <c:v>35.115303983228515</c:v>
                </c:pt>
                <c:pt idx="70">
                  <c:v>37.735849056603776</c:v>
                </c:pt>
                <c:pt idx="71">
                  <c:v>39.832285115303982</c:v>
                </c:pt>
                <c:pt idx="72">
                  <c:v>40.880503144654092</c:v>
                </c:pt>
                <c:pt idx="73">
                  <c:v>38.259958071278831</c:v>
                </c:pt>
                <c:pt idx="74">
                  <c:v>39.832285115303982</c:v>
                </c:pt>
                <c:pt idx="75">
                  <c:v>39.308176100628934</c:v>
                </c:pt>
                <c:pt idx="76">
                  <c:v>37.735849056603776</c:v>
                </c:pt>
                <c:pt idx="77">
                  <c:v>40.880503144654092</c:v>
                </c:pt>
                <c:pt idx="78">
                  <c:v>40.880503144654092</c:v>
                </c:pt>
                <c:pt idx="79">
                  <c:v>39.832285115303982</c:v>
                </c:pt>
                <c:pt idx="80">
                  <c:v>40.880503144654092</c:v>
                </c:pt>
                <c:pt idx="81">
                  <c:v>38.784067085953879</c:v>
                </c:pt>
                <c:pt idx="82">
                  <c:v>38.784067085953879</c:v>
                </c:pt>
                <c:pt idx="83">
                  <c:v>38.259958071278831</c:v>
                </c:pt>
                <c:pt idx="84">
                  <c:v>39.308176100628934</c:v>
                </c:pt>
                <c:pt idx="85">
                  <c:v>36.163522012578618</c:v>
                </c:pt>
                <c:pt idx="86">
                  <c:v>38.259958071278831</c:v>
                </c:pt>
                <c:pt idx="87">
                  <c:v>40.880503144654092</c:v>
                </c:pt>
                <c:pt idx="88">
                  <c:v>41.40461215932914</c:v>
                </c:pt>
                <c:pt idx="89">
                  <c:v>41.928721174004195</c:v>
                </c:pt>
                <c:pt idx="90">
                  <c:v>40.356394129979037</c:v>
                </c:pt>
                <c:pt idx="91">
                  <c:v>41.40461215932914</c:v>
                </c:pt>
                <c:pt idx="92">
                  <c:v>44.025157232704402</c:v>
                </c:pt>
                <c:pt idx="93">
                  <c:v>45.59748427672956</c:v>
                </c:pt>
                <c:pt idx="94">
                  <c:v>49.790356394129979</c:v>
                </c:pt>
                <c:pt idx="95">
                  <c:v>50.838574423480082</c:v>
                </c:pt>
                <c:pt idx="96">
                  <c:v>49.790356394129979</c:v>
                </c:pt>
                <c:pt idx="97">
                  <c:v>56.60377358490566</c:v>
                </c:pt>
                <c:pt idx="98">
                  <c:v>60.272536687631032</c:v>
                </c:pt>
                <c:pt idx="99">
                  <c:v>60.272536687631032</c:v>
                </c:pt>
                <c:pt idx="100">
                  <c:v>60.272536687631032</c:v>
                </c:pt>
                <c:pt idx="101">
                  <c:v>63.417190775681341</c:v>
                </c:pt>
                <c:pt idx="102">
                  <c:v>63.941299790356396</c:v>
                </c:pt>
                <c:pt idx="103">
                  <c:v>66.561844863731665</c:v>
                </c:pt>
                <c:pt idx="104">
                  <c:v>69.182389937106919</c:v>
                </c:pt>
                <c:pt idx="105">
                  <c:v>68.134171907756823</c:v>
                </c:pt>
                <c:pt idx="106">
                  <c:v>71.278825995807125</c:v>
                </c:pt>
                <c:pt idx="107">
                  <c:v>79.140461215932916</c:v>
                </c:pt>
                <c:pt idx="108">
                  <c:v>83.857442348008391</c:v>
                </c:pt>
                <c:pt idx="109">
                  <c:v>81.761006289308185</c:v>
                </c:pt>
                <c:pt idx="110">
                  <c:v>81.236897274633122</c:v>
                </c:pt>
                <c:pt idx="111">
                  <c:v>87.002096436058707</c:v>
                </c:pt>
                <c:pt idx="112">
                  <c:v>94.863731656184484</c:v>
                </c:pt>
                <c:pt idx="113">
                  <c:v>95.387840670859546</c:v>
                </c:pt>
                <c:pt idx="114">
                  <c:v>95.911949685534594</c:v>
                </c:pt>
                <c:pt idx="115">
                  <c:v>103.24947589098532</c:v>
                </c:pt>
                <c:pt idx="116">
                  <c:v>102.72536687631028</c:v>
                </c:pt>
                <c:pt idx="117">
                  <c:v>103.24947589098532</c:v>
                </c:pt>
                <c:pt idx="118">
                  <c:v>106.39412997903564</c:v>
                </c:pt>
                <c:pt idx="119">
                  <c:v>109.53878406708596</c:v>
                </c:pt>
                <c:pt idx="120">
                  <c:v>106.39412997903564</c:v>
                </c:pt>
                <c:pt idx="121">
                  <c:v>109.01467505241091</c:v>
                </c:pt>
                <c:pt idx="122">
                  <c:v>113.20754716981132</c:v>
                </c:pt>
                <c:pt idx="123">
                  <c:v>114.77987421383648</c:v>
                </c:pt>
                <c:pt idx="124">
                  <c:v>112.15932914046122</c:v>
                </c:pt>
                <c:pt idx="125">
                  <c:v>115.30398322851154</c:v>
                </c:pt>
                <c:pt idx="126">
                  <c:v>115.82809224318659</c:v>
                </c:pt>
                <c:pt idx="127">
                  <c:v>127.88259958071279</c:v>
                </c:pt>
                <c:pt idx="128">
                  <c:v>136.79245283018869</c:v>
                </c:pt>
                <c:pt idx="129">
                  <c:v>136.79245283018869</c:v>
                </c:pt>
                <c:pt idx="130">
                  <c:v>135.22012578616352</c:v>
                </c:pt>
                <c:pt idx="131">
                  <c:v>135.74423480083857</c:v>
                </c:pt>
                <c:pt idx="132">
                  <c:v>145.17819706498952</c:v>
                </c:pt>
                <c:pt idx="133">
                  <c:v>150.9433962264151</c:v>
                </c:pt>
                <c:pt idx="134">
                  <c:v>162.47379454926624</c:v>
                </c:pt>
                <c:pt idx="135">
                  <c:v>175.05241090146751</c:v>
                </c:pt>
                <c:pt idx="136">
                  <c:v>179.24528301886792</c:v>
                </c:pt>
                <c:pt idx="137">
                  <c:v>181.34171907756814</c:v>
                </c:pt>
                <c:pt idx="138">
                  <c:v>182.91404612159329</c:v>
                </c:pt>
                <c:pt idx="139">
                  <c:v>197.06498951781973</c:v>
                </c:pt>
                <c:pt idx="140">
                  <c:v>204.40251572327045</c:v>
                </c:pt>
                <c:pt idx="141">
                  <c:v>215.9329140461216</c:v>
                </c:pt>
                <c:pt idx="142">
                  <c:v>224.31865828092245</c:v>
                </c:pt>
                <c:pt idx="143">
                  <c:v>233.7526205450734</c:v>
                </c:pt>
                <c:pt idx="144">
                  <c:v>235.84905660377359</c:v>
                </c:pt>
                <c:pt idx="145">
                  <c:v>235.32494758909854</c:v>
                </c:pt>
                <c:pt idx="146">
                  <c:v>242.66247379454927</c:v>
                </c:pt>
                <c:pt idx="147">
                  <c:v>248.9517819706499</c:v>
                </c:pt>
                <c:pt idx="148">
                  <c:v>258.38574423480082</c:v>
                </c:pt>
                <c:pt idx="149">
                  <c:v>274.63312368972748</c:v>
                </c:pt>
                <c:pt idx="150">
                  <c:v>277.77777777777777</c:v>
                </c:pt>
                <c:pt idx="151">
                  <c:v>275.15723270440253</c:v>
                </c:pt>
                <c:pt idx="152">
                  <c:v>275.68134171907758</c:v>
                </c:pt>
                <c:pt idx="153">
                  <c:v>292.45283018867929</c:v>
                </c:pt>
                <c:pt idx="154">
                  <c:v>305.55555555555554</c:v>
                </c:pt>
                <c:pt idx="155">
                  <c:v>320.75471698113211</c:v>
                </c:pt>
                <c:pt idx="156">
                  <c:v>334.90566037735852</c:v>
                </c:pt>
                <c:pt idx="157">
                  <c:v>354.29769392033546</c:v>
                </c:pt>
                <c:pt idx="158">
                  <c:v>353.24947589098537</c:v>
                </c:pt>
                <c:pt idx="159">
                  <c:v>356.9182389937107</c:v>
                </c:pt>
                <c:pt idx="160">
                  <c:v>379.45492662473794</c:v>
                </c:pt>
                <c:pt idx="161">
                  <c:v>402.51572327044028</c:v>
                </c:pt>
                <c:pt idx="162">
                  <c:v>418.23899371069183</c:v>
                </c:pt>
                <c:pt idx="163">
                  <c:v>432.91404612159329</c:v>
                </c:pt>
                <c:pt idx="164">
                  <c:v>448.6373165618449</c:v>
                </c:pt>
                <c:pt idx="165">
                  <c:v>444.96855345911951</c:v>
                </c:pt>
                <c:pt idx="166">
                  <c:v>442.34800838574427</c:v>
                </c:pt>
                <c:pt idx="167">
                  <c:v>456.49895178197067</c:v>
                </c:pt>
                <c:pt idx="168">
                  <c:v>474.84276729559753</c:v>
                </c:pt>
                <c:pt idx="169">
                  <c:v>495.28301886792457</c:v>
                </c:pt>
                <c:pt idx="170">
                  <c:v>508.38574423480088</c:v>
                </c:pt>
                <c:pt idx="171">
                  <c:v>522.53668763102723</c:v>
                </c:pt>
                <c:pt idx="172">
                  <c:v>510.48218029350107</c:v>
                </c:pt>
                <c:pt idx="173">
                  <c:v>507.86163522012583</c:v>
                </c:pt>
                <c:pt idx="174">
                  <c:v>517.81970649895186</c:v>
                </c:pt>
                <c:pt idx="175">
                  <c:v>515.19916142557656</c:v>
                </c:pt>
                <c:pt idx="176">
                  <c:v>525.15723270440253</c:v>
                </c:pt>
                <c:pt idx="177">
                  <c:v>538.78406708595389</c:v>
                </c:pt>
                <c:pt idx="178">
                  <c:v>548.21802935010487</c:v>
                </c:pt>
                <c:pt idx="179">
                  <c:v>544.54926624737948</c:v>
                </c:pt>
                <c:pt idx="180">
                  <c:v>533.01886792452831</c:v>
                </c:pt>
                <c:pt idx="181">
                  <c:v>547.69392033542977</c:v>
                </c:pt>
                <c:pt idx="182">
                  <c:v>552.93501048218036</c:v>
                </c:pt>
                <c:pt idx="183">
                  <c:v>551.88679245283026</c:v>
                </c:pt>
                <c:pt idx="184">
                  <c:v>548.74213836477986</c:v>
                </c:pt>
                <c:pt idx="185">
                  <c:v>551.36268343815516</c:v>
                </c:pt>
                <c:pt idx="186">
                  <c:v>523.58490566037733</c:v>
                </c:pt>
                <c:pt idx="187">
                  <c:v>506.28930817610063</c:v>
                </c:pt>
                <c:pt idx="188">
                  <c:v>487.42138364779879</c:v>
                </c:pt>
                <c:pt idx="189">
                  <c:v>482.7044025157233</c:v>
                </c:pt>
                <c:pt idx="190">
                  <c:v>475.89098532494762</c:v>
                </c:pt>
                <c:pt idx="191">
                  <c:v>472.22222222222223</c:v>
                </c:pt>
                <c:pt idx="192">
                  <c:v>468.02935010482184</c:v>
                </c:pt>
                <c:pt idx="193">
                  <c:v>448.11320754716985</c:v>
                </c:pt>
                <c:pt idx="194">
                  <c:v>433.96226415094344</c:v>
                </c:pt>
                <c:pt idx="195">
                  <c:v>417.19077568134173</c:v>
                </c:pt>
                <c:pt idx="196">
                  <c:v>421.38364779874217</c:v>
                </c:pt>
                <c:pt idx="197">
                  <c:v>407.75681341719081</c:v>
                </c:pt>
                <c:pt idx="198">
                  <c:v>387.84067085953882</c:v>
                </c:pt>
                <c:pt idx="199">
                  <c:v>373.16561844863736</c:v>
                </c:pt>
                <c:pt idx="200">
                  <c:v>355.87002096436061</c:v>
                </c:pt>
                <c:pt idx="201">
                  <c:v>339.0985324947589</c:v>
                </c:pt>
                <c:pt idx="202">
                  <c:v>330.18867924528303</c:v>
                </c:pt>
                <c:pt idx="203">
                  <c:v>337.00209643605871</c:v>
                </c:pt>
                <c:pt idx="204">
                  <c:v>342.24318658280924</c:v>
                </c:pt>
                <c:pt idx="205">
                  <c:v>347.48427672955978</c:v>
                </c:pt>
                <c:pt idx="206">
                  <c:v>344.86373165618448</c:v>
                </c:pt>
                <c:pt idx="207">
                  <c:v>336.47798742138366</c:v>
                </c:pt>
                <c:pt idx="208">
                  <c:v>332.28511530398322</c:v>
                </c:pt>
                <c:pt idx="209">
                  <c:v>337.52620545073376</c:v>
                </c:pt>
                <c:pt idx="210">
                  <c:v>346.96016771488473</c:v>
                </c:pt>
                <c:pt idx="211">
                  <c:v>348.00838574423483</c:v>
                </c:pt>
                <c:pt idx="212">
                  <c:v>341.7190775681342</c:v>
                </c:pt>
                <c:pt idx="213">
                  <c:v>334.38155136268347</c:v>
                </c:pt>
                <c:pt idx="214">
                  <c:v>323.89937106918239</c:v>
                </c:pt>
                <c:pt idx="215">
                  <c:v>314.46540880503147</c:v>
                </c:pt>
                <c:pt idx="216">
                  <c:v>322.32704402515725</c:v>
                </c:pt>
                <c:pt idx="217">
                  <c:v>320.75471698113211</c:v>
                </c:pt>
                <c:pt idx="218">
                  <c:v>332.28511530398322</c:v>
                </c:pt>
                <c:pt idx="219">
                  <c:v>323.37526205450735</c:v>
                </c:pt>
                <c:pt idx="220">
                  <c:v>325.47169811320754</c:v>
                </c:pt>
                <c:pt idx="221">
                  <c:v>318.65828092243186</c:v>
                </c:pt>
                <c:pt idx="222">
                  <c:v>314.46540880503147</c:v>
                </c:pt>
                <c:pt idx="223">
                  <c:v>310.79664570230608</c:v>
                </c:pt>
                <c:pt idx="224">
                  <c:v>310.79664570230608</c:v>
                </c:pt>
                <c:pt idx="225">
                  <c:v>320.75471698113211</c:v>
                </c:pt>
                <c:pt idx="226">
                  <c:v>322.8511530398323</c:v>
                </c:pt>
                <c:pt idx="227">
                  <c:v>323.37526205450735</c:v>
                </c:pt>
                <c:pt idx="228">
                  <c:v>312.89308176100633</c:v>
                </c:pt>
                <c:pt idx="229">
                  <c:v>308.70020964360589</c:v>
                </c:pt>
                <c:pt idx="230">
                  <c:v>311.84486373165618</c:v>
                </c:pt>
                <c:pt idx="231">
                  <c:v>318.65828092243186</c:v>
                </c:pt>
                <c:pt idx="232">
                  <c:v>318.13417190775681</c:v>
                </c:pt>
                <c:pt idx="233">
                  <c:v>319.70649895178201</c:v>
                </c:pt>
                <c:pt idx="234">
                  <c:v>332.80922431865832</c:v>
                </c:pt>
                <c:pt idx="235">
                  <c:v>328.09224318658283</c:v>
                </c:pt>
                <c:pt idx="236">
                  <c:v>321.8029350104822</c:v>
                </c:pt>
                <c:pt idx="237">
                  <c:v>329.14046121593293</c:v>
                </c:pt>
                <c:pt idx="238">
                  <c:v>332.28511530398322</c:v>
                </c:pt>
                <c:pt idx="239">
                  <c:v>332.80922431865832</c:v>
                </c:pt>
                <c:pt idx="240">
                  <c:v>338.57442348008385</c:v>
                </c:pt>
                <c:pt idx="241">
                  <c:v>331.76100628930817</c:v>
                </c:pt>
                <c:pt idx="242">
                  <c:v>325.99580712788259</c:v>
                </c:pt>
                <c:pt idx="243">
                  <c:v>324.94758909853249</c:v>
                </c:pt>
                <c:pt idx="244">
                  <c:v>334.90566037735852</c:v>
                </c:pt>
                <c:pt idx="245">
                  <c:v>339.0985324947589</c:v>
                </c:pt>
                <c:pt idx="246">
                  <c:v>339.622641509434</c:v>
                </c:pt>
                <c:pt idx="247">
                  <c:v>327.56813417190779</c:v>
                </c:pt>
                <c:pt idx="248">
                  <c:v>329.66457023060798</c:v>
                </c:pt>
                <c:pt idx="249">
                  <c:v>315.51362683438157</c:v>
                </c:pt>
                <c:pt idx="250">
                  <c:v>311.84486373165618</c:v>
                </c:pt>
                <c:pt idx="251">
                  <c:v>316.56184486373166</c:v>
                </c:pt>
                <c:pt idx="252">
                  <c:v>319.1823899371069</c:v>
                </c:pt>
                <c:pt idx="253">
                  <c:v>321.8029350104822</c:v>
                </c:pt>
                <c:pt idx="254">
                  <c:v>318.13417190775681</c:v>
                </c:pt>
                <c:pt idx="255">
                  <c:v>311.84486373165618</c:v>
                </c:pt>
                <c:pt idx="256">
                  <c:v>303.9832285115304</c:v>
                </c:pt>
                <c:pt idx="257">
                  <c:v>293.50104821802938</c:v>
                </c:pt>
                <c:pt idx="258">
                  <c:v>296.12159329140462</c:v>
                </c:pt>
                <c:pt idx="259">
                  <c:v>289.30817610062894</c:v>
                </c:pt>
                <c:pt idx="260">
                  <c:v>292.45283018867929</c:v>
                </c:pt>
                <c:pt idx="261">
                  <c:v>286.16352201257865</c:v>
                </c:pt>
                <c:pt idx="262">
                  <c:v>286.16352201257865</c:v>
                </c:pt>
                <c:pt idx="263">
                  <c:v>275.68134171907758</c:v>
                </c:pt>
                <c:pt idx="264">
                  <c:v>261.00628930817612</c:v>
                </c:pt>
                <c:pt idx="265">
                  <c:v>252.62054507337527</c:v>
                </c:pt>
                <c:pt idx="266">
                  <c:v>243.18658280922432</c:v>
                </c:pt>
                <c:pt idx="267">
                  <c:v>243.18658280922432</c:v>
                </c:pt>
                <c:pt idx="268">
                  <c:v>232.70440251572327</c:v>
                </c:pt>
                <c:pt idx="269">
                  <c:v>226.93920335429772</c:v>
                </c:pt>
                <c:pt idx="270">
                  <c:v>213.31236897274633</c:v>
                </c:pt>
                <c:pt idx="271">
                  <c:v>195.49266247379455</c:v>
                </c:pt>
                <c:pt idx="272">
                  <c:v>182.91404612159329</c:v>
                </c:pt>
                <c:pt idx="273">
                  <c:v>173.48008385744237</c:v>
                </c:pt>
                <c:pt idx="274">
                  <c:v>165.61844863731656</c:v>
                </c:pt>
                <c:pt idx="275">
                  <c:v>155.66037735849056</c:v>
                </c:pt>
                <c:pt idx="276">
                  <c:v>151.9916142557652</c:v>
                </c:pt>
                <c:pt idx="277">
                  <c:v>138.88888888888889</c:v>
                </c:pt>
                <c:pt idx="278">
                  <c:v>127.88259958071279</c:v>
                </c:pt>
                <c:pt idx="279">
                  <c:v>128.40670859538784</c:v>
                </c:pt>
                <c:pt idx="280">
                  <c:v>121.06918238993711</c:v>
                </c:pt>
                <c:pt idx="281">
                  <c:v>113.20754716981132</c:v>
                </c:pt>
                <c:pt idx="282">
                  <c:v>103.77358490566039</c:v>
                </c:pt>
                <c:pt idx="283">
                  <c:v>94.863731656184484</c:v>
                </c:pt>
                <c:pt idx="284">
                  <c:v>87.002096436058707</c:v>
                </c:pt>
                <c:pt idx="285">
                  <c:v>78.616352201257868</c:v>
                </c:pt>
                <c:pt idx="286">
                  <c:v>81.236897274633122</c:v>
                </c:pt>
                <c:pt idx="287">
                  <c:v>76.519916142557662</c:v>
                </c:pt>
                <c:pt idx="288">
                  <c:v>72.327044025157235</c:v>
                </c:pt>
                <c:pt idx="289">
                  <c:v>70.230607966457029</c:v>
                </c:pt>
                <c:pt idx="290">
                  <c:v>61.84486373165619</c:v>
                </c:pt>
                <c:pt idx="291">
                  <c:v>57.127882599580715</c:v>
                </c:pt>
                <c:pt idx="292">
                  <c:v>52.410901467505241</c:v>
                </c:pt>
                <c:pt idx="293">
                  <c:v>52.410901467505241</c:v>
                </c:pt>
                <c:pt idx="294">
                  <c:v>50.838574423480082</c:v>
                </c:pt>
                <c:pt idx="295">
                  <c:v>48.218029350104821</c:v>
                </c:pt>
                <c:pt idx="296">
                  <c:v>45.59748427672956</c:v>
                </c:pt>
                <c:pt idx="297">
                  <c:v>41.40461215932914</c:v>
                </c:pt>
                <c:pt idx="298">
                  <c:v>38.259958071278831</c:v>
                </c:pt>
                <c:pt idx="299">
                  <c:v>37.735849056603776</c:v>
                </c:pt>
                <c:pt idx="300">
                  <c:v>37.211740041928721</c:v>
                </c:pt>
                <c:pt idx="301">
                  <c:v>37.735849056603776</c:v>
                </c:pt>
                <c:pt idx="302">
                  <c:v>38.784067085953879</c:v>
                </c:pt>
                <c:pt idx="303">
                  <c:v>38.784067085953879</c:v>
                </c:pt>
                <c:pt idx="304">
                  <c:v>37.211740041928721</c:v>
                </c:pt>
                <c:pt idx="305">
                  <c:v>34.067085953878411</c:v>
                </c:pt>
                <c:pt idx="306">
                  <c:v>31.970649895178198</c:v>
                </c:pt>
                <c:pt idx="307">
                  <c:v>30.39832285115304</c:v>
                </c:pt>
                <c:pt idx="308">
                  <c:v>29.350104821802937</c:v>
                </c:pt>
                <c:pt idx="309">
                  <c:v>29.874213836477988</c:v>
                </c:pt>
                <c:pt idx="310">
                  <c:v>27.777777777777779</c:v>
                </c:pt>
                <c:pt idx="311">
                  <c:v>28.30188679245283</c:v>
                </c:pt>
                <c:pt idx="312">
                  <c:v>26.729559748427675</c:v>
                </c:pt>
                <c:pt idx="313">
                  <c:v>26.729559748427675</c:v>
                </c:pt>
                <c:pt idx="314">
                  <c:v>27.253668763102727</c:v>
                </c:pt>
                <c:pt idx="315">
                  <c:v>27.253668763102727</c:v>
                </c:pt>
                <c:pt idx="316">
                  <c:v>30.39832285115304</c:v>
                </c:pt>
                <c:pt idx="317">
                  <c:v>30.922431865828095</c:v>
                </c:pt>
                <c:pt idx="318">
                  <c:v>28.30188679245283</c:v>
                </c:pt>
                <c:pt idx="319">
                  <c:v>28.825995807127885</c:v>
                </c:pt>
                <c:pt idx="320">
                  <c:v>27.777777777777779</c:v>
                </c:pt>
                <c:pt idx="321">
                  <c:v>26.20545073375262</c:v>
                </c:pt>
                <c:pt idx="322">
                  <c:v>24.633123689727466</c:v>
                </c:pt>
                <c:pt idx="323">
                  <c:v>27.777777777777779</c:v>
                </c:pt>
                <c:pt idx="324">
                  <c:v>29.350104821802937</c:v>
                </c:pt>
                <c:pt idx="325">
                  <c:v>27.253668763102727</c:v>
                </c:pt>
                <c:pt idx="326">
                  <c:v>26.729559748427675</c:v>
                </c:pt>
                <c:pt idx="327">
                  <c:v>27.253668763102727</c:v>
                </c:pt>
                <c:pt idx="328">
                  <c:v>26.729559748427675</c:v>
                </c:pt>
                <c:pt idx="329">
                  <c:v>24.109014675052411</c:v>
                </c:pt>
                <c:pt idx="330">
                  <c:v>21.488469601677149</c:v>
                </c:pt>
                <c:pt idx="331">
                  <c:v>19.392033542976939</c:v>
                </c:pt>
                <c:pt idx="332">
                  <c:v>16.247379454926627</c:v>
                </c:pt>
                <c:pt idx="333">
                  <c:v>16.247379454926627</c:v>
                </c:pt>
                <c:pt idx="334">
                  <c:v>15.723270440251573</c:v>
                </c:pt>
                <c:pt idx="335">
                  <c:v>15.723270440251573</c:v>
                </c:pt>
                <c:pt idx="336">
                  <c:v>14.675052410901468</c:v>
                </c:pt>
                <c:pt idx="337">
                  <c:v>15.19916142557652</c:v>
                </c:pt>
                <c:pt idx="338">
                  <c:v>14.675052410901468</c:v>
                </c:pt>
                <c:pt idx="339">
                  <c:v>15.19916142557652</c:v>
                </c:pt>
                <c:pt idx="340">
                  <c:v>14.675052410901468</c:v>
                </c:pt>
                <c:pt idx="341">
                  <c:v>13.10272536687631</c:v>
                </c:pt>
                <c:pt idx="342">
                  <c:v>13.626834381551364</c:v>
                </c:pt>
                <c:pt idx="343">
                  <c:v>12.054507337526205</c:v>
                </c:pt>
                <c:pt idx="344">
                  <c:v>12.578616352201259</c:v>
                </c:pt>
                <c:pt idx="345">
                  <c:v>13.10272536687631</c:v>
                </c:pt>
                <c:pt idx="346">
                  <c:v>13.626834381551364</c:v>
                </c:pt>
                <c:pt idx="347">
                  <c:v>14.150943396226415</c:v>
                </c:pt>
                <c:pt idx="348">
                  <c:v>13.10272536687631</c:v>
                </c:pt>
                <c:pt idx="349">
                  <c:v>12.578616352201259</c:v>
                </c:pt>
                <c:pt idx="350">
                  <c:v>13.626834381551364</c:v>
                </c:pt>
                <c:pt idx="351">
                  <c:v>13.10272536687631</c:v>
                </c:pt>
                <c:pt idx="352">
                  <c:v>13.10272536687631</c:v>
                </c:pt>
                <c:pt idx="353">
                  <c:v>12.578616352201259</c:v>
                </c:pt>
                <c:pt idx="354">
                  <c:v>13.10272536687631</c:v>
                </c:pt>
                <c:pt idx="355">
                  <c:v>13.10272536687631</c:v>
                </c:pt>
                <c:pt idx="356">
                  <c:v>12.578616352201259</c:v>
                </c:pt>
                <c:pt idx="357">
                  <c:v>12.578616352201259</c:v>
                </c:pt>
                <c:pt idx="358">
                  <c:v>13.10272536687631</c:v>
                </c:pt>
                <c:pt idx="359">
                  <c:v>14.150943396226415</c:v>
                </c:pt>
                <c:pt idx="360">
                  <c:v>13.626834381551364</c:v>
                </c:pt>
                <c:pt idx="361">
                  <c:v>13.10272536687631</c:v>
                </c:pt>
                <c:pt idx="362">
                  <c:v>12.054507337526205</c:v>
                </c:pt>
                <c:pt idx="363">
                  <c:v>13.10272536687631</c:v>
                </c:pt>
                <c:pt idx="364">
                  <c:v>13.10272536687631</c:v>
                </c:pt>
                <c:pt idx="365">
                  <c:v>12.578616352201259</c:v>
                </c:pt>
                <c:pt idx="366">
                  <c:v>13.10272536687631</c:v>
                </c:pt>
                <c:pt idx="367">
                  <c:v>13.626834381551364</c:v>
                </c:pt>
                <c:pt idx="368">
                  <c:v>14.675052410901468</c:v>
                </c:pt>
                <c:pt idx="369">
                  <c:v>14.150943396226415</c:v>
                </c:pt>
                <c:pt idx="370">
                  <c:v>15.19916142557652</c:v>
                </c:pt>
                <c:pt idx="371">
                  <c:v>16.247379454926627</c:v>
                </c:pt>
                <c:pt idx="372">
                  <c:v>16.247379454926627</c:v>
                </c:pt>
                <c:pt idx="373">
                  <c:v>15.723270440251573</c:v>
                </c:pt>
                <c:pt idx="374">
                  <c:v>15.723270440251573</c:v>
                </c:pt>
                <c:pt idx="375">
                  <c:v>15.723270440251573</c:v>
                </c:pt>
                <c:pt idx="376">
                  <c:v>14.675052410901468</c:v>
                </c:pt>
                <c:pt idx="377">
                  <c:v>16.247379454926627</c:v>
                </c:pt>
                <c:pt idx="378">
                  <c:v>16.771488469601678</c:v>
                </c:pt>
                <c:pt idx="379">
                  <c:v>17.819706498951781</c:v>
                </c:pt>
                <c:pt idx="380">
                  <c:v>18.867924528301888</c:v>
                </c:pt>
                <c:pt idx="381">
                  <c:v>20.964360587002098</c:v>
                </c:pt>
                <c:pt idx="382">
                  <c:v>19.392033542976939</c:v>
                </c:pt>
                <c:pt idx="383">
                  <c:v>20.964360587002098</c:v>
                </c:pt>
                <c:pt idx="384">
                  <c:v>24.633123689727466</c:v>
                </c:pt>
                <c:pt idx="385">
                  <c:v>25.157232704402517</c:v>
                </c:pt>
                <c:pt idx="386">
                  <c:v>27.777777777777779</c:v>
                </c:pt>
                <c:pt idx="387">
                  <c:v>27.253668763102727</c:v>
                </c:pt>
                <c:pt idx="388">
                  <c:v>26.729559748427675</c:v>
                </c:pt>
                <c:pt idx="389">
                  <c:v>24.633123689727466</c:v>
                </c:pt>
                <c:pt idx="390">
                  <c:v>23.584905660377359</c:v>
                </c:pt>
                <c:pt idx="391">
                  <c:v>26.20545073375262</c:v>
                </c:pt>
                <c:pt idx="392">
                  <c:v>27.777777777777779</c:v>
                </c:pt>
                <c:pt idx="393">
                  <c:v>30.922431865828095</c:v>
                </c:pt>
                <c:pt idx="394">
                  <c:v>34.591194968553459</c:v>
                </c:pt>
                <c:pt idx="395">
                  <c:v>35.115303983228515</c:v>
                </c:pt>
                <c:pt idx="396">
                  <c:v>35.639412997903563</c:v>
                </c:pt>
                <c:pt idx="397">
                  <c:v>36.687631027253673</c:v>
                </c:pt>
                <c:pt idx="398">
                  <c:v>39.832285115303982</c:v>
                </c:pt>
                <c:pt idx="399">
                  <c:v>42.976939203354299</c:v>
                </c:pt>
                <c:pt idx="400">
                  <c:v>44.025157232704402</c:v>
                </c:pt>
                <c:pt idx="401">
                  <c:v>46.64570230607967</c:v>
                </c:pt>
                <c:pt idx="402">
                  <c:v>46.64570230607967</c:v>
                </c:pt>
                <c:pt idx="403">
                  <c:v>46.64570230607967</c:v>
                </c:pt>
                <c:pt idx="404">
                  <c:v>48.218029350104821</c:v>
                </c:pt>
                <c:pt idx="405">
                  <c:v>50.314465408805034</c:v>
                </c:pt>
                <c:pt idx="406">
                  <c:v>56.60377358490566</c:v>
                </c:pt>
                <c:pt idx="407">
                  <c:v>62.368972746331238</c:v>
                </c:pt>
                <c:pt idx="408">
                  <c:v>66.561844863731665</c:v>
                </c:pt>
                <c:pt idx="409">
                  <c:v>72.851153039832283</c:v>
                </c:pt>
                <c:pt idx="410">
                  <c:v>71.802935010482187</c:v>
                </c:pt>
                <c:pt idx="411">
                  <c:v>71.278825995807125</c:v>
                </c:pt>
                <c:pt idx="412">
                  <c:v>75.471698113207552</c:v>
                </c:pt>
                <c:pt idx="413">
                  <c:v>78.092243186582806</c:v>
                </c:pt>
                <c:pt idx="414">
                  <c:v>82.809224318658281</c:v>
                </c:pt>
                <c:pt idx="415">
                  <c:v>83.333333333333343</c:v>
                </c:pt>
                <c:pt idx="416">
                  <c:v>84.381551362683439</c:v>
                </c:pt>
                <c:pt idx="417">
                  <c:v>84.905660377358501</c:v>
                </c:pt>
                <c:pt idx="418">
                  <c:v>85.953878406708597</c:v>
                </c:pt>
                <c:pt idx="419">
                  <c:v>90.146750524109024</c:v>
                </c:pt>
                <c:pt idx="420">
                  <c:v>94.863731656184484</c:v>
                </c:pt>
                <c:pt idx="421">
                  <c:v>103.24947589098532</c:v>
                </c:pt>
                <c:pt idx="422">
                  <c:v>105.87002096436059</c:v>
                </c:pt>
                <c:pt idx="423">
                  <c:v>109.01467505241091</c:v>
                </c:pt>
                <c:pt idx="424">
                  <c:v>107.9664570230608</c:v>
                </c:pt>
                <c:pt idx="425">
                  <c:v>110.062893081761</c:v>
                </c:pt>
                <c:pt idx="426">
                  <c:v>118.44863731656184</c:v>
                </c:pt>
                <c:pt idx="427">
                  <c:v>128.40670859538784</c:v>
                </c:pt>
                <c:pt idx="428">
                  <c:v>127.88259958071279</c:v>
                </c:pt>
                <c:pt idx="429">
                  <c:v>129.97903563941301</c:v>
                </c:pt>
                <c:pt idx="430">
                  <c:v>126.31027253668763</c:v>
                </c:pt>
                <c:pt idx="431">
                  <c:v>121.59329140461216</c:v>
                </c:pt>
                <c:pt idx="432">
                  <c:v>115.30398322851154</c:v>
                </c:pt>
                <c:pt idx="433">
                  <c:v>121.06918238993711</c:v>
                </c:pt>
                <c:pt idx="434">
                  <c:v>125.26205450733754</c:v>
                </c:pt>
                <c:pt idx="435">
                  <c:v>127.35849056603774</c:v>
                </c:pt>
                <c:pt idx="436">
                  <c:v>136.26834381551365</c:v>
                </c:pt>
                <c:pt idx="437">
                  <c:v>138.36477987421384</c:v>
                </c:pt>
                <c:pt idx="438">
                  <c:v>140.46121593291406</c:v>
                </c:pt>
                <c:pt idx="439">
                  <c:v>140.98532494758911</c:v>
                </c:pt>
                <c:pt idx="440">
                  <c:v>144.12997903563942</c:v>
                </c:pt>
                <c:pt idx="441">
                  <c:v>141.50943396226415</c:v>
                </c:pt>
                <c:pt idx="442">
                  <c:v>145.17819706498952</c:v>
                </c:pt>
                <c:pt idx="443">
                  <c:v>149.89517819706501</c:v>
                </c:pt>
                <c:pt idx="444">
                  <c:v>151.46750524109015</c:v>
                </c:pt>
                <c:pt idx="445">
                  <c:v>156.18448637316561</c:v>
                </c:pt>
                <c:pt idx="446">
                  <c:v>154.61215932914047</c:v>
                </c:pt>
                <c:pt idx="447">
                  <c:v>157.75681341719078</c:v>
                </c:pt>
                <c:pt idx="448">
                  <c:v>162.47379454926624</c:v>
                </c:pt>
                <c:pt idx="449">
                  <c:v>163.52201257861637</c:v>
                </c:pt>
                <c:pt idx="450">
                  <c:v>159.32914046121593</c:v>
                </c:pt>
                <c:pt idx="451">
                  <c:v>156.18448637316561</c:v>
                </c:pt>
                <c:pt idx="452">
                  <c:v>150.41928721174006</c:v>
                </c:pt>
                <c:pt idx="453">
                  <c:v>151.9916142557652</c:v>
                </c:pt>
                <c:pt idx="454">
                  <c:v>148.32285115303984</c:v>
                </c:pt>
                <c:pt idx="455">
                  <c:v>145.70230607966457</c:v>
                </c:pt>
                <c:pt idx="456">
                  <c:v>155.13626834381552</c:v>
                </c:pt>
                <c:pt idx="457">
                  <c:v>161.42557651991615</c:v>
                </c:pt>
                <c:pt idx="458">
                  <c:v>165.61844863731656</c:v>
                </c:pt>
                <c:pt idx="459">
                  <c:v>166.66666666666669</c:v>
                </c:pt>
                <c:pt idx="460">
                  <c:v>166.14255765199161</c:v>
                </c:pt>
                <c:pt idx="461">
                  <c:v>181.86582809224319</c:v>
                </c:pt>
                <c:pt idx="462">
                  <c:v>187.10691823899373</c:v>
                </c:pt>
                <c:pt idx="463">
                  <c:v>185.53459119496856</c:v>
                </c:pt>
                <c:pt idx="464">
                  <c:v>181.34171907756814</c:v>
                </c:pt>
                <c:pt idx="465">
                  <c:v>172.95597484276729</c:v>
                </c:pt>
                <c:pt idx="466">
                  <c:v>172.95597484276729</c:v>
                </c:pt>
                <c:pt idx="467">
                  <c:v>160.37735849056605</c:v>
                </c:pt>
                <c:pt idx="468">
                  <c:v>159.853249475891</c:v>
                </c:pt>
                <c:pt idx="469">
                  <c:v>146.75052410901469</c:v>
                </c:pt>
                <c:pt idx="470">
                  <c:v>132.0754716981132</c:v>
                </c:pt>
                <c:pt idx="471">
                  <c:v>118.97274633123691</c:v>
                </c:pt>
                <c:pt idx="472">
                  <c:v>108.49056603773586</c:v>
                </c:pt>
                <c:pt idx="473">
                  <c:v>98.532494758909863</c:v>
                </c:pt>
                <c:pt idx="474">
                  <c:v>82.809224318658281</c:v>
                </c:pt>
                <c:pt idx="475">
                  <c:v>73.375262054507346</c:v>
                </c:pt>
                <c:pt idx="476">
                  <c:v>60.79664570230608</c:v>
                </c:pt>
                <c:pt idx="477">
                  <c:v>49.266247379454931</c:v>
                </c:pt>
                <c:pt idx="478">
                  <c:v>45.59748427672956</c:v>
                </c:pt>
                <c:pt idx="479">
                  <c:v>40.356394129979037</c:v>
                </c:pt>
                <c:pt idx="480">
                  <c:v>36.687631027253673</c:v>
                </c:pt>
                <c:pt idx="481">
                  <c:v>29.350104821802937</c:v>
                </c:pt>
                <c:pt idx="482">
                  <c:v>23.060796645702307</c:v>
                </c:pt>
                <c:pt idx="483">
                  <c:v>22.536687631027256</c:v>
                </c:pt>
                <c:pt idx="484">
                  <c:v>19.392033542976939</c:v>
                </c:pt>
                <c:pt idx="485">
                  <c:v>18.343815513626836</c:v>
                </c:pt>
                <c:pt idx="486">
                  <c:v>16.247379454926627</c:v>
                </c:pt>
                <c:pt idx="487">
                  <c:v>16.247379454926627</c:v>
                </c:pt>
                <c:pt idx="488">
                  <c:v>15.19916142557652</c:v>
                </c:pt>
                <c:pt idx="489">
                  <c:v>14.675052410901468</c:v>
                </c:pt>
                <c:pt idx="490">
                  <c:v>13.10272536687631</c:v>
                </c:pt>
                <c:pt idx="491">
                  <c:v>11.0062893081761</c:v>
                </c:pt>
                <c:pt idx="492">
                  <c:v>8.9098532494758906</c:v>
                </c:pt>
                <c:pt idx="493">
                  <c:v>8.3857442348008391</c:v>
                </c:pt>
                <c:pt idx="494">
                  <c:v>8.3857442348008391</c:v>
                </c:pt>
                <c:pt idx="495">
                  <c:v>8.3857442348008391</c:v>
                </c:pt>
                <c:pt idx="496">
                  <c:v>6.8134171907756818</c:v>
                </c:pt>
                <c:pt idx="497">
                  <c:v>6.2893081761006293</c:v>
                </c:pt>
                <c:pt idx="498">
                  <c:v>6.2893081761006293</c:v>
                </c:pt>
                <c:pt idx="499">
                  <c:v>6.2893081761006293</c:v>
                </c:pt>
                <c:pt idx="500">
                  <c:v>5.7651991614255769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B9-4F0A-9A7F-877EA5838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0483744"/>
        <c:axId val="1260478912"/>
      </c:lineChart>
      <c:dateAx>
        <c:axId val="1260483744"/>
        <c:scaling>
          <c:orientation val="minMax"/>
          <c:max val="44391"/>
          <c:min val="44256"/>
        </c:scaling>
        <c:delete val="0"/>
        <c:axPos val="b"/>
        <c:numFmt formatCode="d\-mmm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478912"/>
        <c:crosses val="autoZero"/>
        <c:auto val="1"/>
        <c:lblOffset val="100"/>
        <c:baseTimeUnit val="days"/>
        <c:majorUnit val="14"/>
        <c:majorTimeUnit val="days"/>
      </c:dateAx>
      <c:valAx>
        <c:axId val="1260478912"/>
        <c:scaling>
          <c:orientation val="minMax"/>
          <c:max val="3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604837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6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76036987224186E-2"/>
          <c:y val="8.379457540770438E-2"/>
          <c:w val="0.88815370908223235"/>
          <c:h val="0.752485781355358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DailyDeaths!$A$2:$A$590</c:f>
              <c:numCache>
                <c:formatCode>d\-mmm\-yy</c:formatCode>
                <c:ptCount val="589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 formatCode="m/d/yyyy">
                  <c:v>43896</c:v>
                </c:pt>
                <c:pt idx="5" formatCode="m/d/yyyy">
                  <c:v>43897</c:v>
                </c:pt>
                <c:pt idx="6" formatCode="m/d/yyyy">
                  <c:v>43898</c:v>
                </c:pt>
                <c:pt idx="7" formatCode="m/d/yyyy">
                  <c:v>43899</c:v>
                </c:pt>
                <c:pt idx="8" formatCode="m/d/yyyy">
                  <c:v>43900</c:v>
                </c:pt>
                <c:pt idx="9" formatCode="m/d/yyyy">
                  <c:v>43901</c:v>
                </c:pt>
                <c:pt idx="10" formatCode="m/d/yyyy">
                  <c:v>43902</c:v>
                </c:pt>
                <c:pt idx="11" formatCode="m/d/yyyy">
                  <c:v>43903</c:v>
                </c:pt>
                <c:pt idx="12" formatCode="m/d/yyyy">
                  <c:v>43904</c:v>
                </c:pt>
                <c:pt idx="13" formatCode="m/d/yyyy">
                  <c:v>43905</c:v>
                </c:pt>
                <c:pt idx="14" formatCode="m/d/yyyy">
                  <c:v>43906</c:v>
                </c:pt>
                <c:pt idx="15" formatCode="m/d/yyyy">
                  <c:v>43907</c:v>
                </c:pt>
                <c:pt idx="16" formatCode="m/d/yyyy">
                  <c:v>43908</c:v>
                </c:pt>
                <c:pt idx="17" formatCode="m/d/yyyy">
                  <c:v>43909</c:v>
                </c:pt>
                <c:pt idx="18" formatCode="m/d/yyyy">
                  <c:v>43910</c:v>
                </c:pt>
                <c:pt idx="19" formatCode="m/d/yyyy">
                  <c:v>43911</c:v>
                </c:pt>
                <c:pt idx="20" formatCode="m/d/yyyy">
                  <c:v>43912</c:v>
                </c:pt>
                <c:pt idx="21" formatCode="m/d/yyyy">
                  <c:v>43913</c:v>
                </c:pt>
                <c:pt idx="22" formatCode="m/d/yyyy">
                  <c:v>43914</c:v>
                </c:pt>
                <c:pt idx="23" formatCode="m/d/yyyy">
                  <c:v>43915</c:v>
                </c:pt>
                <c:pt idx="24" formatCode="m/d/yyyy">
                  <c:v>43916</c:v>
                </c:pt>
                <c:pt idx="25" formatCode="m/d/yyyy">
                  <c:v>43917</c:v>
                </c:pt>
                <c:pt idx="26" formatCode="m/d/yyyy">
                  <c:v>43918</c:v>
                </c:pt>
                <c:pt idx="27" formatCode="m/d/yyyy">
                  <c:v>43919</c:v>
                </c:pt>
                <c:pt idx="28" formatCode="m/d/yyyy">
                  <c:v>43920</c:v>
                </c:pt>
                <c:pt idx="29" formatCode="m/d/yyyy">
                  <c:v>43921</c:v>
                </c:pt>
                <c:pt idx="30" formatCode="m/d/yyyy">
                  <c:v>43922</c:v>
                </c:pt>
                <c:pt idx="31" formatCode="m/d/yyyy">
                  <c:v>43923</c:v>
                </c:pt>
                <c:pt idx="32" formatCode="m/d/yyyy">
                  <c:v>43924</c:v>
                </c:pt>
                <c:pt idx="33" formatCode="m/d/yyyy">
                  <c:v>43925</c:v>
                </c:pt>
                <c:pt idx="34" formatCode="m/d/yyyy">
                  <c:v>43926</c:v>
                </c:pt>
                <c:pt idx="35" formatCode="m/d/yyyy">
                  <c:v>43927</c:v>
                </c:pt>
                <c:pt idx="36" formatCode="m/d/yyyy">
                  <c:v>43928</c:v>
                </c:pt>
                <c:pt idx="37" formatCode="m/d/yyyy">
                  <c:v>43929</c:v>
                </c:pt>
                <c:pt idx="38" formatCode="m/d/yyyy">
                  <c:v>43930</c:v>
                </c:pt>
                <c:pt idx="39" formatCode="m/d/yyyy">
                  <c:v>43931</c:v>
                </c:pt>
                <c:pt idx="40" formatCode="m/d/yyyy">
                  <c:v>43932</c:v>
                </c:pt>
                <c:pt idx="41" formatCode="m/d/yyyy">
                  <c:v>43933</c:v>
                </c:pt>
                <c:pt idx="42" formatCode="m/d/yyyy">
                  <c:v>43934</c:v>
                </c:pt>
                <c:pt idx="43" formatCode="m/d/yyyy">
                  <c:v>43935</c:v>
                </c:pt>
                <c:pt idx="44" formatCode="m/d/yyyy">
                  <c:v>43936</c:v>
                </c:pt>
                <c:pt idx="45" formatCode="m/d/yyyy">
                  <c:v>43937</c:v>
                </c:pt>
                <c:pt idx="46" formatCode="m/d/yyyy">
                  <c:v>43938</c:v>
                </c:pt>
                <c:pt idx="47" formatCode="m/d/yyyy">
                  <c:v>43939</c:v>
                </c:pt>
                <c:pt idx="48" formatCode="m/d/yyyy">
                  <c:v>43940</c:v>
                </c:pt>
                <c:pt idx="49" formatCode="m/d/yyyy">
                  <c:v>43941</c:v>
                </c:pt>
                <c:pt idx="50" formatCode="m/d/yyyy">
                  <c:v>43942</c:v>
                </c:pt>
                <c:pt idx="51" formatCode="m/d/yyyy">
                  <c:v>43943</c:v>
                </c:pt>
                <c:pt idx="52" formatCode="m/d/yyyy">
                  <c:v>43944</c:v>
                </c:pt>
                <c:pt idx="53" formatCode="m/d/yyyy">
                  <c:v>43945</c:v>
                </c:pt>
                <c:pt idx="54" formatCode="m/d/yyyy">
                  <c:v>43946</c:v>
                </c:pt>
                <c:pt idx="55" formatCode="m/d/yyyy">
                  <c:v>43947</c:v>
                </c:pt>
                <c:pt idx="56" formatCode="m/d/yyyy">
                  <c:v>43948</c:v>
                </c:pt>
                <c:pt idx="57" formatCode="m/d/yyyy">
                  <c:v>43949</c:v>
                </c:pt>
                <c:pt idx="58" formatCode="m/d/yyyy">
                  <c:v>43950</c:v>
                </c:pt>
                <c:pt idx="59" formatCode="m/d/yyyy">
                  <c:v>43951</c:v>
                </c:pt>
                <c:pt idx="60" formatCode="m/d/yyyy">
                  <c:v>43952</c:v>
                </c:pt>
                <c:pt idx="61" formatCode="m/d/yyyy">
                  <c:v>43953</c:v>
                </c:pt>
                <c:pt idx="62" formatCode="m/d/yyyy">
                  <c:v>43954</c:v>
                </c:pt>
                <c:pt idx="63" formatCode="m/d/yyyy">
                  <c:v>43955</c:v>
                </c:pt>
                <c:pt idx="64" formatCode="m/d/yyyy">
                  <c:v>43956</c:v>
                </c:pt>
                <c:pt idx="65" formatCode="m/d/yyyy">
                  <c:v>43957</c:v>
                </c:pt>
                <c:pt idx="66" formatCode="m/d/yyyy">
                  <c:v>43958</c:v>
                </c:pt>
                <c:pt idx="67" formatCode="m/d/yyyy">
                  <c:v>43959</c:v>
                </c:pt>
                <c:pt idx="68" formatCode="m/d/yyyy">
                  <c:v>43960</c:v>
                </c:pt>
                <c:pt idx="69" formatCode="m/d/yyyy">
                  <c:v>43961</c:v>
                </c:pt>
                <c:pt idx="70" formatCode="m/d/yyyy">
                  <c:v>43962</c:v>
                </c:pt>
                <c:pt idx="71" formatCode="m/d/yyyy">
                  <c:v>43963</c:v>
                </c:pt>
                <c:pt idx="72" formatCode="m/d/yyyy">
                  <c:v>43964</c:v>
                </c:pt>
                <c:pt idx="73" formatCode="m/d/yyyy">
                  <c:v>43965</c:v>
                </c:pt>
                <c:pt idx="74" formatCode="m/d/yyyy">
                  <c:v>43966</c:v>
                </c:pt>
                <c:pt idx="75" formatCode="m/d/yyyy">
                  <c:v>43967</c:v>
                </c:pt>
                <c:pt idx="76" formatCode="m/d/yyyy">
                  <c:v>43968</c:v>
                </c:pt>
                <c:pt idx="77" formatCode="m/d/yyyy">
                  <c:v>43969</c:v>
                </c:pt>
                <c:pt idx="78" formatCode="m/d/yyyy">
                  <c:v>43970</c:v>
                </c:pt>
                <c:pt idx="79" formatCode="m/d/yyyy">
                  <c:v>43971</c:v>
                </c:pt>
                <c:pt idx="80" formatCode="m/d/yyyy">
                  <c:v>43972</c:v>
                </c:pt>
                <c:pt idx="81" formatCode="m/d/yyyy">
                  <c:v>43973</c:v>
                </c:pt>
                <c:pt idx="82" formatCode="m/d/yyyy">
                  <c:v>43974</c:v>
                </c:pt>
                <c:pt idx="83" formatCode="m/d/yyyy">
                  <c:v>43975</c:v>
                </c:pt>
                <c:pt idx="84" formatCode="m/d/yyyy">
                  <c:v>43976</c:v>
                </c:pt>
                <c:pt idx="85" formatCode="m/d/yyyy">
                  <c:v>43977</c:v>
                </c:pt>
                <c:pt idx="86" formatCode="m/d/yyyy">
                  <c:v>43978</c:v>
                </c:pt>
                <c:pt idx="87" formatCode="m/d/yyyy">
                  <c:v>43979</c:v>
                </c:pt>
                <c:pt idx="88" formatCode="m/d/yyyy">
                  <c:v>43980</c:v>
                </c:pt>
                <c:pt idx="89" formatCode="m/d/yyyy">
                  <c:v>43981</c:v>
                </c:pt>
                <c:pt idx="90" formatCode="m/d/yyyy">
                  <c:v>43982</c:v>
                </c:pt>
                <c:pt idx="91" formatCode="m/d/yyyy">
                  <c:v>43983</c:v>
                </c:pt>
                <c:pt idx="92" formatCode="m/d/yyyy">
                  <c:v>43984</c:v>
                </c:pt>
                <c:pt idx="93" formatCode="m/d/yyyy">
                  <c:v>43985</c:v>
                </c:pt>
                <c:pt idx="94" formatCode="m/d/yyyy">
                  <c:v>43986</c:v>
                </c:pt>
                <c:pt idx="95" formatCode="m/d/yyyy">
                  <c:v>43987</c:v>
                </c:pt>
                <c:pt idx="96" formatCode="m/d/yyyy">
                  <c:v>43988</c:v>
                </c:pt>
                <c:pt idx="97" formatCode="m/d/yyyy">
                  <c:v>43989</c:v>
                </c:pt>
                <c:pt idx="98" formatCode="m/d/yyyy">
                  <c:v>43990</c:v>
                </c:pt>
                <c:pt idx="99" formatCode="m/d/yyyy">
                  <c:v>43991</c:v>
                </c:pt>
                <c:pt idx="100" formatCode="m/d/yyyy">
                  <c:v>43992</c:v>
                </c:pt>
                <c:pt idx="101" formatCode="m/d/yyyy">
                  <c:v>43993</c:v>
                </c:pt>
                <c:pt idx="102" formatCode="m/d/yyyy">
                  <c:v>43994</c:v>
                </c:pt>
                <c:pt idx="103" formatCode="m/d/yyyy">
                  <c:v>43995</c:v>
                </c:pt>
                <c:pt idx="104" formatCode="m/d/yyyy">
                  <c:v>43996</c:v>
                </c:pt>
                <c:pt idx="105" formatCode="m/d/yyyy">
                  <c:v>43997</c:v>
                </c:pt>
                <c:pt idx="106" formatCode="m/d/yyyy">
                  <c:v>43998</c:v>
                </c:pt>
                <c:pt idx="107" formatCode="m/d/yyyy">
                  <c:v>43999</c:v>
                </c:pt>
                <c:pt idx="108" formatCode="m/d/yyyy">
                  <c:v>44000</c:v>
                </c:pt>
                <c:pt idx="109" formatCode="m/d/yyyy">
                  <c:v>44001</c:v>
                </c:pt>
                <c:pt idx="110" formatCode="m/d/yyyy">
                  <c:v>44002</c:v>
                </c:pt>
                <c:pt idx="111" formatCode="m/d/yyyy">
                  <c:v>44003</c:v>
                </c:pt>
                <c:pt idx="112" formatCode="m/d/yyyy">
                  <c:v>44004</c:v>
                </c:pt>
                <c:pt idx="113" formatCode="m/d/yyyy">
                  <c:v>44005</c:v>
                </c:pt>
                <c:pt idx="114" formatCode="m/d/yyyy">
                  <c:v>44006</c:v>
                </c:pt>
                <c:pt idx="115" formatCode="m/d/yyyy">
                  <c:v>44007</c:v>
                </c:pt>
                <c:pt idx="116" formatCode="m/d/yyyy">
                  <c:v>44008</c:v>
                </c:pt>
                <c:pt idx="117" formatCode="m/d/yyyy">
                  <c:v>44009</c:v>
                </c:pt>
                <c:pt idx="118" formatCode="m/d/yyyy">
                  <c:v>44010</c:v>
                </c:pt>
                <c:pt idx="119" formatCode="m/d/yyyy">
                  <c:v>44011</c:v>
                </c:pt>
                <c:pt idx="120" formatCode="m/d/yyyy">
                  <c:v>44012</c:v>
                </c:pt>
                <c:pt idx="121" formatCode="m/d/yyyy">
                  <c:v>44013</c:v>
                </c:pt>
                <c:pt idx="122" formatCode="m/d/yyyy">
                  <c:v>44014</c:v>
                </c:pt>
                <c:pt idx="123" formatCode="m/d/yyyy">
                  <c:v>44015</c:v>
                </c:pt>
                <c:pt idx="124" formatCode="m/d/yyyy">
                  <c:v>44016</c:v>
                </c:pt>
                <c:pt idx="125" formatCode="m/d/yyyy">
                  <c:v>44017</c:v>
                </c:pt>
                <c:pt idx="126" formatCode="m/d/yyyy">
                  <c:v>44018</c:v>
                </c:pt>
                <c:pt idx="127" formatCode="m/d/yyyy">
                  <c:v>44019</c:v>
                </c:pt>
                <c:pt idx="128" formatCode="m/d/yyyy">
                  <c:v>44020</c:v>
                </c:pt>
                <c:pt idx="129" formatCode="m/d/yyyy">
                  <c:v>44021</c:v>
                </c:pt>
                <c:pt idx="130" formatCode="m/d/yyyy">
                  <c:v>44022</c:v>
                </c:pt>
                <c:pt idx="131" formatCode="m/d/yyyy">
                  <c:v>44023</c:v>
                </c:pt>
                <c:pt idx="132" formatCode="m/d/yyyy">
                  <c:v>44024</c:v>
                </c:pt>
                <c:pt idx="133" formatCode="m/d/yyyy">
                  <c:v>44025</c:v>
                </c:pt>
                <c:pt idx="134" formatCode="m/d/yyyy">
                  <c:v>44026</c:v>
                </c:pt>
                <c:pt idx="135" formatCode="m/d/yyyy">
                  <c:v>44027</c:v>
                </c:pt>
                <c:pt idx="136" formatCode="m/d/yyyy">
                  <c:v>44028</c:v>
                </c:pt>
                <c:pt idx="137" formatCode="m/d/yyyy">
                  <c:v>44029</c:v>
                </c:pt>
                <c:pt idx="138" formatCode="m/d/yyyy">
                  <c:v>44030</c:v>
                </c:pt>
                <c:pt idx="139" formatCode="m/d/yyyy">
                  <c:v>44031</c:v>
                </c:pt>
                <c:pt idx="140" formatCode="m/d/yyyy">
                  <c:v>44032</c:v>
                </c:pt>
                <c:pt idx="141" formatCode="m/d/yyyy">
                  <c:v>44033</c:v>
                </c:pt>
                <c:pt idx="142" formatCode="m/d/yyyy">
                  <c:v>44034</c:v>
                </c:pt>
                <c:pt idx="143" formatCode="m/d/yyyy">
                  <c:v>44035</c:v>
                </c:pt>
                <c:pt idx="144" formatCode="m/d/yyyy">
                  <c:v>44036</c:v>
                </c:pt>
                <c:pt idx="145" formatCode="m/d/yyyy">
                  <c:v>44037</c:v>
                </c:pt>
                <c:pt idx="146" formatCode="m/d/yyyy">
                  <c:v>44038</c:v>
                </c:pt>
                <c:pt idx="147" formatCode="m/d/yyyy">
                  <c:v>44039</c:v>
                </c:pt>
                <c:pt idx="148" formatCode="m/d/yyyy">
                  <c:v>44040</c:v>
                </c:pt>
                <c:pt idx="149" formatCode="m/d/yyyy">
                  <c:v>44041</c:v>
                </c:pt>
                <c:pt idx="150" formatCode="m/d/yyyy">
                  <c:v>44042</c:v>
                </c:pt>
                <c:pt idx="151" formatCode="m/d/yyyy">
                  <c:v>44043</c:v>
                </c:pt>
                <c:pt idx="152" formatCode="m/d/yyyy">
                  <c:v>44044</c:v>
                </c:pt>
                <c:pt idx="153" formatCode="m/d/yyyy">
                  <c:v>44045</c:v>
                </c:pt>
                <c:pt idx="154" formatCode="m/d/yyyy">
                  <c:v>44046</c:v>
                </c:pt>
                <c:pt idx="155" formatCode="m/d/yyyy">
                  <c:v>44047</c:v>
                </c:pt>
                <c:pt idx="156" formatCode="m/d/yyyy">
                  <c:v>44048</c:v>
                </c:pt>
                <c:pt idx="157" formatCode="m/d/yyyy">
                  <c:v>44049</c:v>
                </c:pt>
                <c:pt idx="158" formatCode="m/d/yyyy">
                  <c:v>44050</c:v>
                </c:pt>
                <c:pt idx="159" formatCode="m/d/yyyy">
                  <c:v>44051</c:v>
                </c:pt>
                <c:pt idx="160" formatCode="m/d/yyyy">
                  <c:v>44052</c:v>
                </c:pt>
                <c:pt idx="161" formatCode="m/d/yyyy">
                  <c:v>44053</c:v>
                </c:pt>
                <c:pt idx="162" formatCode="m/d/yyyy">
                  <c:v>44054</c:v>
                </c:pt>
                <c:pt idx="163" formatCode="m/d/yyyy">
                  <c:v>44055</c:v>
                </c:pt>
                <c:pt idx="164" formatCode="m/d/yyyy">
                  <c:v>44056</c:v>
                </c:pt>
                <c:pt idx="165" formatCode="m/d/yyyy">
                  <c:v>44057</c:v>
                </c:pt>
                <c:pt idx="166" formatCode="m/d/yyyy">
                  <c:v>44058</c:v>
                </c:pt>
                <c:pt idx="167" formatCode="m/d/yyyy">
                  <c:v>44059</c:v>
                </c:pt>
                <c:pt idx="168" formatCode="m/d/yyyy">
                  <c:v>44060</c:v>
                </c:pt>
                <c:pt idx="169" formatCode="m/d/yyyy">
                  <c:v>44061</c:v>
                </c:pt>
                <c:pt idx="170" formatCode="m/d/yyyy">
                  <c:v>44062</c:v>
                </c:pt>
                <c:pt idx="171" formatCode="m/d/yyyy">
                  <c:v>44063</c:v>
                </c:pt>
                <c:pt idx="172" formatCode="m/d/yyyy">
                  <c:v>44064</c:v>
                </c:pt>
                <c:pt idx="173" formatCode="m/d/yyyy">
                  <c:v>44065</c:v>
                </c:pt>
                <c:pt idx="174" formatCode="m/d/yyyy">
                  <c:v>44066</c:v>
                </c:pt>
                <c:pt idx="175" formatCode="m/d/yyyy">
                  <c:v>44067</c:v>
                </c:pt>
                <c:pt idx="176" formatCode="m/d/yyyy">
                  <c:v>44068</c:v>
                </c:pt>
                <c:pt idx="177" formatCode="m/d/yyyy">
                  <c:v>44069</c:v>
                </c:pt>
                <c:pt idx="178" formatCode="m/d/yyyy">
                  <c:v>44070</c:v>
                </c:pt>
                <c:pt idx="179" formatCode="m/d/yyyy">
                  <c:v>44071</c:v>
                </c:pt>
                <c:pt idx="180" formatCode="m/d/yyyy">
                  <c:v>44072</c:v>
                </c:pt>
                <c:pt idx="181" formatCode="m/d/yyyy">
                  <c:v>44073</c:v>
                </c:pt>
                <c:pt idx="182" formatCode="m/d/yyyy">
                  <c:v>44074</c:v>
                </c:pt>
                <c:pt idx="183" formatCode="m/d/yyyy">
                  <c:v>44075</c:v>
                </c:pt>
                <c:pt idx="184" formatCode="m/d/yyyy">
                  <c:v>44076</c:v>
                </c:pt>
                <c:pt idx="185" formatCode="m/d/yyyy">
                  <c:v>44077</c:v>
                </c:pt>
                <c:pt idx="186" formatCode="m/d/yyyy">
                  <c:v>44078</c:v>
                </c:pt>
                <c:pt idx="187" formatCode="m/d/yyyy">
                  <c:v>44079</c:v>
                </c:pt>
                <c:pt idx="188" formatCode="m/d/yyyy">
                  <c:v>44080</c:v>
                </c:pt>
                <c:pt idx="189" formatCode="m/d/yyyy">
                  <c:v>44081</c:v>
                </c:pt>
                <c:pt idx="190" formatCode="m/d/yyyy">
                  <c:v>44082</c:v>
                </c:pt>
                <c:pt idx="191" formatCode="m/d/yyyy">
                  <c:v>44083</c:v>
                </c:pt>
                <c:pt idx="192" formatCode="m/d/yyyy">
                  <c:v>44084</c:v>
                </c:pt>
                <c:pt idx="193" formatCode="m/d/yyyy">
                  <c:v>44085</c:v>
                </c:pt>
                <c:pt idx="194" formatCode="m/d/yyyy">
                  <c:v>44086</c:v>
                </c:pt>
                <c:pt idx="195" formatCode="m/d/yyyy">
                  <c:v>44087</c:v>
                </c:pt>
                <c:pt idx="196" formatCode="m/d/yyyy">
                  <c:v>44088</c:v>
                </c:pt>
                <c:pt idx="197" formatCode="m/d/yyyy">
                  <c:v>44089</c:v>
                </c:pt>
                <c:pt idx="198" formatCode="m/d/yyyy">
                  <c:v>44090</c:v>
                </c:pt>
                <c:pt idx="199" formatCode="m/d/yyyy">
                  <c:v>44091</c:v>
                </c:pt>
                <c:pt idx="200" formatCode="m/d/yyyy">
                  <c:v>44092</c:v>
                </c:pt>
                <c:pt idx="201" formatCode="m/d/yyyy">
                  <c:v>44093</c:v>
                </c:pt>
                <c:pt idx="202" formatCode="m/d/yyyy">
                  <c:v>44094</c:v>
                </c:pt>
                <c:pt idx="203" formatCode="m/d/yyyy">
                  <c:v>44095</c:v>
                </c:pt>
                <c:pt idx="204" formatCode="m/d/yyyy">
                  <c:v>44096</c:v>
                </c:pt>
                <c:pt idx="205" formatCode="m/d/yyyy">
                  <c:v>44097</c:v>
                </c:pt>
                <c:pt idx="206" formatCode="m/d/yyyy">
                  <c:v>44098</c:v>
                </c:pt>
                <c:pt idx="207" formatCode="m/d/yyyy">
                  <c:v>44099</c:v>
                </c:pt>
                <c:pt idx="208" formatCode="m/d/yyyy">
                  <c:v>44100</c:v>
                </c:pt>
                <c:pt idx="209" formatCode="m/d/yyyy">
                  <c:v>44101</c:v>
                </c:pt>
                <c:pt idx="210" formatCode="m/d/yyyy">
                  <c:v>44102</c:v>
                </c:pt>
                <c:pt idx="211" formatCode="m/d/yyyy">
                  <c:v>44103</c:v>
                </c:pt>
                <c:pt idx="212" formatCode="m/d/yyyy">
                  <c:v>44104</c:v>
                </c:pt>
                <c:pt idx="213" formatCode="m/d/yyyy">
                  <c:v>44105</c:v>
                </c:pt>
                <c:pt idx="214" formatCode="m/d/yyyy">
                  <c:v>44106</c:v>
                </c:pt>
                <c:pt idx="215" formatCode="m/d/yyyy">
                  <c:v>44107</c:v>
                </c:pt>
                <c:pt idx="216" formatCode="m/d/yyyy">
                  <c:v>44108</c:v>
                </c:pt>
                <c:pt idx="217" formatCode="m/d/yyyy">
                  <c:v>44109</c:v>
                </c:pt>
                <c:pt idx="218" formatCode="m/d/yyyy">
                  <c:v>44110</c:v>
                </c:pt>
                <c:pt idx="219" formatCode="m/d/yyyy">
                  <c:v>44111</c:v>
                </c:pt>
                <c:pt idx="220" formatCode="m/d/yyyy">
                  <c:v>44112</c:v>
                </c:pt>
                <c:pt idx="221" formatCode="m/d/yyyy">
                  <c:v>44113</c:v>
                </c:pt>
                <c:pt idx="222" formatCode="m/d/yyyy">
                  <c:v>44114</c:v>
                </c:pt>
                <c:pt idx="223" formatCode="m/d/yyyy">
                  <c:v>44115</c:v>
                </c:pt>
                <c:pt idx="224" formatCode="m/d/yyyy">
                  <c:v>44116</c:v>
                </c:pt>
                <c:pt idx="225" formatCode="m/d/yyyy">
                  <c:v>44117</c:v>
                </c:pt>
                <c:pt idx="226" formatCode="m/d/yyyy">
                  <c:v>44118</c:v>
                </c:pt>
                <c:pt idx="227" formatCode="m/d/yyyy">
                  <c:v>44119</c:v>
                </c:pt>
                <c:pt idx="228" formatCode="m/d/yyyy">
                  <c:v>44120</c:v>
                </c:pt>
                <c:pt idx="229" formatCode="m/d/yyyy">
                  <c:v>44121</c:v>
                </c:pt>
                <c:pt idx="230" formatCode="m/d/yyyy">
                  <c:v>44122</c:v>
                </c:pt>
                <c:pt idx="231" formatCode="m/d/yyyy">
                  <c:v>44123</c:v>
                </c:pt>
                <c:pt idx="232" formatCode="m/d/yyyy">
                  <c:v>44124</c:v>
                </c:pt>
                <c:pt idx="233" formatCode="m/d/yyyy">
                  <c:v>44125</c:v>
                </c:pt>
                <c:pt idx="234" formatCode="m/d/yyyy">
                  <c:v>44126</c:v>
                </c:pt>
                <c:pt idx="235" formatCode="m/d/yyyy">
                  <c:v>44127</c:v>
                </c:pt>
                <c:pt idx="236" formatCode="m/d/yyyy">
                  <c:v>44128</c:v>
                </c:pt>
                <c:pt idx="237" formatCode="m/d/yyyy">
                  <c:v>44129</c:v>
                </c:pt>
                <c:pt idx="238" formatCode="m/d/yyyy">
                  <c:v>44130</c:v>
                </c:pt>
                <c:pt idx="239" formatCode="m/d/yyyy">
                  <c:v>44131</c:v>
                </c:pt>
                <c:pt idx="240" formatCode="m/d/yyyy">
                  <c:v>44132</c:v>
                </c:pt>
                <c:pt idx="241" formatCode="m/d/yyyy">
                  <c:v>44133</c:v>
                </c:pt>
                <c:pt idx="242" formatCode="m/d/yyyy">
                  <c:v>44134</c:v>
                </c:pt>
                <c:pt idx="243" formatCode="m/d/yyyy">
                  <c:v>44135</c:v>
                </c:pt>
                <c:pt idx="244" formatCode="m/d/yyyy">
                  <c:v>44136</c:v>
                </c:pt>
                <c:pt idx="245" formatCode="m/d/yyyy">
                  <c:v>44137</c:v>
                </c:pt>
                <c:pt idx="246" formatCode="m/d/yyyy">
                  <c:v>44138</c:v>
                </c:pt>
                <c:pt idx="247" formatCode="m/d/yyyy">
                  <c:v>44139</c:v>
                </c:pt>
                <c:pt idx="248" formatCode="m/d/yyyy">
                  <c:v>44140</c:v>
                </c:pt>
                <c:pt idx="249" formatCode="m/d/yyyy">
                  <c:v>44141</c:v>
                </c:pt>
                <c:pt idx="250" formatCode="m/d/yyyy">
                  <c:v>44142</c:v>
                </c:pt>
                <c:pt idx="251" formatCode="m/d/yyyy">
                  <c:v>44143</c:v>
                </c:pt>
                <c:pt idx="252" formatCode="m/d/yyyy">
                  <c:v>44144</c:v>
                </c:pt>
                <c:pt idx="253" formatCode="m/d/yyyy">
                  <c:v>44145</c:v>
                </c:pt>
                <c:pt idx="254" formatCode="m/d/yyyy">
                  <c:v>44146</c:v>
                </c:pt>
                <c:pt idx="255" formatCode="m/d/yyyy">
                  <c:v>44147</c:v>
                </c:pt>
                <c:pt idx="256" formatCode="m/d/yyyy">
                  <c:v>44148</c:v>
                </c:pt>
                <c:pt idx="257" formatCode="m/d/yyyy">
                  <c:v>44149</c:v>
                </c:pt>
                <c:pt idx="258" formatCode="m/d/yyyy">
                  <c:v>44150</c:v>
                </c:pt>
                <c:pt idx="259" formatCode="m/d/yyyy">
                  <c:v>44151</c:v>
                </c:pt>
                <c:pt idx="260" formatCode="m/d/yyyy">
                  <c:v>44152</c:v>
                </c:pt>
                <c:pt idx="261" formatCode="m/d/yyyy">
                  <c:v>44153</c:v>
                </c:pt>
                <c:pt idx="262" formatCode="m/d/yyyy">
                  <c:v>44154</c:v>
                </c:pt>
                <c:pt idx="263" formatCode="m/d/yyyy">
                  <c:v>44155</c:v>
                </c:pt>
                <c:pt idx="264" formatCode="m/d/yyyy">
                  <c:v>44156</c:v>
                </c:pt>
                <c:pt idx="265" formatCode="m/d/yyyy">
                  <c:v>44157</c:v>
                </c:pt>
                <c:pt idx="266" formatCode="m/d/yyyy">
                  <c:v>44158</c:v>
                </c:pt>
                <c:pt idx="267" formatCode="m/d/yyyy">
                  <c:v>44159</c:v>
                </c:pt>
                <c:pt idx="268" formatCode="m/d/yyyy">
                  <c:v>44160</c:v>
                </c:pt>
                <c:pt idx="269" formatCode="m/d/yyyy">
                  <c:v>44161</c:v>
                </c:pt>
                <c:pt idx="270" formatCode="m/d/yyyy">
                  <c:v>44162</c:v>
                </c:pt>
                <c:pt idx="271" formatCode="m/d/yyyy">
                  <c:v>44163</c:v>
                </c:pt>
                <c:pt idx="272" formatCode="m/d/yyyy">
                  <c:v>44164</c:v>
                </c:pt>
                <c:pt idx="273" formatCode="m/d/yyyy">
                  <c:v>44165</c:v>
                </c:pt>
                <c:pt idx="274" formatCode="m/d/yyyy">
                  <c:v>44166</c:v>
                </c:pt>
                <c:pt idx="275" formatCode="m/d/yyyy">
                  <c:v>44167</c:v>
                </c:pt>
                <c:pt idx="276" formatCode="m/d/yyyy">
                  <c:v>44168</c:v>
                </c:pt>
                <c:pt idx="277" formatCode="m/d/yyyy">
                  <c:v>44169</c:v>
                </c:pt>
                <c:pt idx="278" formatCode="m/d/yyyy">
                  <c:v>44170</c:v>
                </c:pt>
                <c:pt idx="279" formatCode="m/d/yyyy">
                  <c:v>44171</c:v>
                </c:pt>
                <c:pt idx="280" formatCode="m/d/yyyy">
                  <c:v>44172</c:v>
                </c:pt>
                <c:pt idx="281" formatCode="m/d/yyyy">
                  <c:v>44173</c:v>
                </c:pt>
                <c:pt idx="282" formatCode="m/d/yyyy">
                  <c:v>44174</c:v>
                </c:pt>
                <c:pt idx="283" formatCode="m/d/yyyy">
                  <c:v>44175</c:v>
                </c:pt>
                <c:pt idx="284" formatCode="m/d/yyyy">
                  <c:v>44176</c:v>
                </c:pt>
                <c:pt idx="285" formatCode="m/d/yyyy">
                  <c:v>44177</c:v>
                </c:pt>
                <c:pt idx="286" formatCode="m/d/yyyy">
                  <c:v>44178</c:v>
                </c:pt>
                <c:pt idx="287" formatCode="m/d/yyyy">
                  <c:v>44179</c:v>
                </c:pt>
                <c:pt idx="288" formatCode="m/d/yyyy">
                  <c:v>44180</c:v>
                </c:pt>
                <c:pt idx="289" formatCode="m/d/yyyy">
                  <c:v>44181</c:v>
                </c:pt>
                <c:pt idx="290" formatCode="m/d/yyyy">
                  <c:v>44182</c:v>
                </c:pt>
                <c:pt idx="291" formatCode="m/d/yyyy">
                  <c:v>44183</c:v>
                </c:pt>
                <c:pt idx="292" formatCode="m/d/yyyy">
                  <c:v>44184</c:v>
                </c:pt>
                <c:pt idx="293" formatCode="m/d/yyyy">
                  <c:v>44185</c:v>
                </c:pt>
                <c:pt idx="294" formatCode="m/d/yyyy">
                  <c:v>44186</c:v>
                </c:pt>
                <c:pt idx="295" formatCode="m/d/yyyy">
                  <c:v>44187</c:v>
                </c:pt>
                <c:pt idx="296" formatCode="m/d/yyyy">
                  <c:v>44188</c:v>
                </c:pt>
                <c:pt idx="297" formatCode="m/d/yyyy">
                  <c:v>44189</c:v>
                </c:pt>
                <c:pt idx="298" formatCode="m/d/yyyy">
                  <c:v>44190</c:v>
                </c:pt>
                <c:pt idx="299" formatCode="m/d/yyyy">
                  <c:v>44191</c:v>
                </c:pt>
                <c:pt idx="300" formatCode="m/d/yyyy">
                  <c:v>44192</c:v>
                </c:pt>
                <c:pt idx="301" formatCode="m/d/yyyy">
                  <c:v>44193</c:v>
                </c:pt>
                <c:pt idx="302" formatCode="m/d/yyyy">
                  <c:v>44194</c:v>
                </c:pt>
                <c:pt idx="303" formatCode="m/d/yyyy">
                  <c:v>44195</c:v>
                </c:pt>
                <c:pt idx="304" formatCode="m/d/yyyy">
                  <c:v>44196</c:v>
                </c:pt>
                <c:pt idx="305" formatCode="m/d/yyyy">
                  <c:v>44197</c:v>
                </c:pt>
                <c:pt idx="306" formatCode="m/d/yyyy">
                  <c:v>44198</c:v>
                </c:pt>
                <c:pt idx="307" formatCode="m/d/yyyy">
                  <c:v>44199</c:v>
                </c:pt>
                <c:pt idx="308" formatCode="m/d/yyyy">
                  <c:v>44200</c:v>
                </c:pt>
                <c:pt idx="309" formatCode="m/d/yyyy">
                  <c:v>44201</c:v>
                </c:pt>
                <c:pt idx="310" formatCode="m/d/yyyy">
                  <c:v>44202</c:v>
                </c:pt>
                <c:pt idx="311" formatCode="m/d/yyyy">
                  <c:v>44203</c:v>
                </c:pt>
                <c:pt idx="312" formatCode="m/d/yyyy">
                  <c:v>44204</c:v>
                </c:pt>
                <c:pt idx="313" formatCode="m/d/yyyy">
                  <c:v>44205</c:v>
                </c:pt>
                <c:pt idx="314" formatCode="m/d/yyyy">
                  <c:v>44206</c:v>
                </c:pt>
                <c:pt idx="315" formatCode="m/d/yyyy">
                  <c:v>44207</c:v>
                </c:pt>
                <c:pt idx="316" formatCode="m/d/yyyy">
                  <c:v>44208</c:v>
                </c:pt>
                <c:pt idx="317" formatCode="m/d/yyyy">
                  <c:v>44209</c:v>
                </c:pt>
                <c:pt idx="318" formatCode="m/d/yyyy">
                  <c:v>44210</c:v>
                </c:pt>
                <c:pt idx="319" formatCode="m/d/yyyy">
                  <c:v>44211</c:v>
                </c:pt>
                <c:pt idx="320" formatCode="m/d/yyyy">
                  <c:v>44212</c:v>
                </c:pt>
                <c:pt idx="321" formatCode="m/d/yyyy">
                  <c:v>44213</c:v>
                </c:pt>
                <c:pt idx="322" formatCode="m/d/yyyy">
                  <c:v>44214</c:v>
                </c:pt>
                <c:pt idx="323" formatCode="m/d/yyyy">
                  <c:v>44215</c:v>
                </c:pt>
                <c:pt idx="324" formatCode="m/d/yyyy">
                  <c:v>44216</c:v>
                </c:pt>
                <c:pt idx="325" formatCode="m/d/yyyy">
                  <c:v>44217</c:v>
                </c:pt>
                <c:pt idx="326" formatCode="m/d/yyyy">
                  <c:v>44218</c:v>
                </c:pt>
                <c:pt idx="327" formatCode="m/d/yyyy">
                  <c:v>44219</c:v>
                </c:pt>
                <c:pt idx="328" formatCode="m/d/yyyy">
                  <c:v>44220</c:v>
                </c:pt>
                <c:pt idx="329" formatCode="m/d/yyyy">
                  <c:v>44221</c:v>
                </c:pt>
                <c:pt idx="330" formatCode="m/d/yyyy">
                  <c:v>44222</c:v>
                </c:pt>
                <c:pt idx="331" formatCode="m/d/yyyy">
                  <c:v>44223</c:v>
                </c:pt>
                <c:pt idx="332" formatCode="m/d/yyyy">
                  <c:v>44224</c:v>
                </c:pt>
                <c:pt idx="333" formatCode="m/d/yyyy">
                  <c:v>44225</c:v>
                </c:pt>
                <c:pt idx="334" formatCode="m/d/yyyy">
                  <c:v>44226</c:v>
                </c:pt>
                <c:pt idx="335" formatCode="m/d/yyyy">
                  <c:v>44227</c:v>
                </c:pt>
                <c:pt idx="336" formatCode="m/d/yyyy">
                  <c:v>44228</c:v>
                </c:pt>
                <c:pt idx="337" formatCode="m/d/yyyy">
                  <c:v>44229</c:v>
                </c:pt>
                <c:pt idx="338" formatCode="m/d/yyyy">
                  <c:v>44230</c:v>
                </c:pt>
                <c:pt idx="339" formatCode="m/d/yyyy">
                  <c:v>44231</c:v>
                </c:pt>
                <c:pt idx="340" formatCode="m/d/yyyy">
                  <c:v>44232</c:v>
                </c:pt>
                <c:pt idx="341" formatCode="m/d/yyyy">
                  <c:v>44233</c:v>
                </c:pt>
                <c:pt idx="342" formatCode="m/d/yyyy">
                  <c:v>44234</c:v>
                </c:pt>
                <c:pt idx="343" formatCode="m/d/yyyy">
                  <c:v>44235</c:v>
                </c:pt>
                <c:pt idx="344" formatCode="m/d/yyyy">
                  <c:v>44236</c:v>
                </c:pt>
                <c:pt idx="345" formatCode="m/d/yyyy">
                  <c:v>44237</c:v>
                </c:pt>
                <c:pt idx="346" formatCode="m/d/yyyy">
                  <c:v>44238</c:v>
                </c:pt>
                <c:pt idx="347" formatCode="m/d/yyyy">
                  <c:v>44239</c:v>
                </c:pt>
                <c:pt idx="348" formatCode="m/d/yyyy">
                  <c:v>44240</c:v>
                </c:pt>
                <c:pt idx="349" formatCode="m/d/yyyy">
                  <c:v>44241</c:v>
                </c:pt>
                <c:pt idx="350" formatCode="m/d/yyyy">
                  <c:v>44242</c:v>
                </c:pt>
                <c:pt idx="351" formatCode="m/d/yyyy">
                  <c:v>44243</c:v>
                </c:pt>
                <c:pt idx="352" formatCode="m/d/yyyy">
                  <c:v>44244</c:v>
                </c:pt>
                <c:pt idx="353" formatCode="m/d/yyyy">
                  <c:v>44245</c:v>
                </c:pt>
                <c:pt idx="354" formatCode="m/d/yyyy">
                  <c:v>44246</c:v>
                </c:pt>
                <c:pt idx="355" formatCode="m/d/yyyy">
                  <c:v>44247</c:v>
                </c:pt>
                <c:pt idx="356" formatCode="m/d/yyyy">
                  <c:v>44248</c:v>
                </c:pt>
                <c:pt idx="357" formatCode="m/d/yyyy">
                  <c:v>44249</c:v>
                </c:pt>
                <c:pt idx="358" formatCode="m/d/yyyy">
                  <c:v>44250</c:v>
                </c:pt>
                <c:pt idx="359" formatCode="m/d/yyyy">
                  <c:v>44251</c:v>
                </c:pt>
                <c:pt idx="360" formatCode="m/d/yyyy">
                  <c:v>44252</c:v>
                </c:pt>
                <c:pt idx="361" formatCode="m/d/yyyy">
                  <c:v>44253</c:v>
                </c:pt>
                <c:pt idx="362" formatCode="m/d/yyyy">
                  <c:v>44254</c:v>
                </c:pt>
                <c:pt idx="363" formatCode="m/d/yyyy">
                  <c:v>44255</c:v>
                </c:pt>
                <c:pt idx="364" formatCode="m/d/yyyy">
                  <c:v>44256</c:v>
                </c:pt>
                <c:pt idx="365" formatCode="m/d/yyyy">
                  <c:v>44257</c:v>
                </c:pt>
                <c:pt idx="366" formatCode="m/d/yyyy">
                  <c:v>44258</c:v>
                </c:pt>
                <c:pt idx="367" formatCode="m/d/yyyy">
                  <c:v>44259</c:v>
                </c:pt>
                <c:pt idx="368" formatCode="m/d/yyyy">
                  <c:v>44260</c:v>
                </c:pt>
                <c:pt idx="369" formatCode="m/d/yyyy">
                  <c:v>44261</c:v>
                </c:pt>
                <c:pt idx="370" formatCode="m/d/yyyy">
                  <c:v>44262</c:v>
                </c:pt>
                <c:pt idx="371" formatCode="m/d/yyyy">
                  <c:v>44263</c:v>
                </c:pt>
                <c:pt idx="372" formatCode="m/d/yyyy">
                  <c:v>44264</c:v>
                </c:pt>
                <c:pt idx="373" formatCode="m/d/yyyy">
                  <c:v>44265</c:v>
                </c:pt>
                <c:pt idx="374" formatCode="m/d/yyyy">
                  <c:v>44266</c:v>
                </c:pt>
                <c:pt idx="375" formatCode="m/d/yyyy">
                  <c:v>44267</c:v>
                </c:pt>
                <c:pt idx="376" formatCode="m/d/yyyy">
                  <c:v>44268</c:v>
                </c:pt>
                <c:pt idx="377" formatCode="m/d/yyyy">
                  <c:v>44269</c:v>
                </c:pt>
                <c:pt idx="378" formatCode="m/d/yyyy">
                  <c:v>44270</c:v>
                </c:pt>
                <c:pt idx="379" formatCode="m/d/yyyy">
                  <c:v>44271</c:v>
                </c:pt>
                <c:pt idx="380" formatCode="m/d/yyyy">
                  <c:v>44272</c:v>
                </c:pt>
                <c:pt idx="381" formatCode="m/d/yyyy">
                  <c:v>44273</c:v>
                </c:pt>
                <c:pt idx="382" formatCode="m/d/yyyy">
                  <c:v>44274</c:v>
                </c:pt>
                <c:pt idx="383" formatCode="m/d/yyyy">
                  <c:v>44275</c:v>
                </c:pt>
                <c:pt idx="384" formatCode="m/d/yyyy">
                  <c:v>44276</c:v>
                </c:pt>
                <c:pt idx="385" formatCode="m/d/yyyy">
                  <c:v>44277</c:v>
                </c:pt>
                <c:pt idx="386" formatCode="m/d/yyyy">
                  <c:v>44278</c:v>
                </c:pt>
                <c:pt idx="387" formatCode="m/d/yyyy">
                  <c:v>44279</c:v>
                </c:pt>
                <c:pt idx="388" formatCode="m/d/yyyy">
                  <c:v>44280</c:v>
                </c:pt>
                <c:pt idx="389" formatCode="m/d/yyyy">
                  <c:v>44281</c:v>
                </c:pt>
                <c:pt idx="390" formatCode="m/d/yyyy">
                  <c:v>44282</c:v>
                </c:pt>
                <c:pt idx="391" formatCode="m/d/yyyy">
                  <c:v>44283</c:v>
                </c:pt>
                <c:pt idx="392" formatCode="m/d/yyyy">
                  <c:v>44284</c:v>
                </c:pt>
                <c:pt idx="393" formatCode="m/d/yyyy">
                  <c:v>44285</c:v>
                </c:pt>
                <c:pt idx="394" formatCode="m/d/yyyy">
                  <c:v>44286</c:v>
                </c:pt>
                <c:pt idx="395" formatCode="m/d/yyyy">
                  <c:v>44287</c:v>
                </c:pt>
                <c:pt idx="396" formatCode="m/d/yyyy">
                  <c:v>44288</c:v>
                </c:pt>
                <c:pt idx="397" formatCode="m/d/yyyy">
                  <c:v>44289</c:v>
                </c:pt>
                <c:pt idx="398" formatCode="m/d/yyyy">
                  <c:v>44290</c:v>
                </c:pt>
                <c:pt idx="399" formatCode="m/d/yyyy">
                  <c:v>44291</c:v>
                </c:pt>
                <c:pt idx="400" formatCode="m/d/yyyy">
                  <c:v>44292</c:v>
                </c:pt>
                <c:pt idx="401" formatCode="m/d/yyyy">
                  <c:v>44293</c:v>
                </c:pt>
                <c:pt idx="402" formatCode="m/d/yyyy">
                  <c:v>44294</c:v>
                </c:pt>
                <c:pt idx="403" formatCode="m/d/yyyy">
                  <c:v>44295</c:v>
                </c:pt>
                <c:pt idx="404" formatCode="m/d/yyyy">
                  <c:v>44296</c:v>
                </c:pt>
                <c:pt idx="405" formatCode="m/d/yyyy">
                  <c:v>44297</c:v>
                </c:pt>
                <c:pt idx="406" formatCode="m/d/yyyy">
                  <c:v>44298</c:v>
                </c:pt>
                <c:pt idx="407" formatCode="m/d/yyyy">
                  <c:v>44299</c:v>
                </c:pt>
                <c:pt idx="408" formatCode="m/d/yyyy">
                  <c:v>44300</c:v>
                </c:pt>
                <c:pt idx="409" formatCode="m/d/yyyy">
                  <c:v>44301</c:v>
                </c:pt>
                <c:pt idx="410" formatCode="m/d/yyyy">
                  <c:v>44302</c:v>
                </c:pt>
                <c:pt idx="411" formatCode="m/d/yyyy">
                  <c:v>44303</c:v>
                </c:pt>
                <c:pt idx="412" formatCode="m/d/yyyy">
                  <c:v>44304</c:v>
                </c:pt>
                <c:pt idx="413" formatCode="m/d/yyyy">
                  <c:v>44305</c:v>
                </c:pt>
                <c:pt idx="414" formatCode="m/d/yyyy">
                  <c:v>44306</c:v>
                </c:pt>
                <c:pt idx="415" formatCode="m/d/yyyy">
                  <c:v>44307</c:v>
                </c:pt>
                <c:pt idx="416" formatCode="m/d/yyyy">
                  <c:v>44308</c:v>
                </c:pt>
                <c:pt idx="417" formatCode="m/d/yyyy">
                  <c:v>44309</c:v>
                </c:pt>
                <c:pt idx="418" formatCode="m/d/yyyy">
                  <c:v>44310</c:v>
                </c:pt>
                <c:pt idx="419" formatCode="m/d/yyyy">
                  <c:v>44311</c:v>
                </c:pt>
                <c:pt idx="420" formatCode="m/d/yyyy">
                  <c:v>44312</c:v>
                </c:pt>
                <c:pt idx="421" formatCode="m/d/yyyy">
                  <c:v>44313</c:v>
                </c:pt>
                <c:pt idx="422" formatCode="m/d/yyyy">
                  <c:v>44314</c:v>
                </c:pt>
                <c:pt idx="423" formatCode="m/d/yyyy">
                  <c:v>44315</c:v>
                </c:pt>
                <c:pt idx="424" formatCode="m/d/yyyy">
                  <c:v>44316</c:v>
                </c:pt>
                <c:pt idx="425" formatCode="m/d/yyyy">
                  <c:v>44317</c:v>
                </c:pt>
                <c:pt idx="426" formatCode="m/d/yyyy">
                  <c:v>44318</c:v>
                </c:pt>
                <c:pt idx="427" formatCode="m/d/yyyy">
                  <c:v>44319</c:v>
                </c:pt>
                <c:pt idx="428" formatCode="m/d/yyyy">
                  <c:v>44320</c:v>
                </c:pt>
                <c:pt idx="429" formatCode="m/d/yyyy">
                  <c:v>44321</c:v>
                </c:pt>
                <c:pt idx="430" formatCode="m/d/yyyy">
                  <c:v>44322</c:v>
                </c:pt>
                <c:pt idx="431" formatCode="m/d/yyyy">
                  <c:v>44323</c:v>
                </c:pt>
                <c:pt idx="432" formatCode="m/d/yyyy">
                  <c:v>44324</c:v>
                </c:pt>
                <c:pt idx="433" formatCode="m/d/yyyy">
                  <c:v>44325</c:v>
                </c:pt>
                <c:pt idx="434" formatCode="m/d/yyyy">
                  <c:v>44326</c:v>
                </c:pt>
                <c:pt idx="435" formatCode="m/d/yyyy">
                  <c:v>44327</c:v>
                </c:pt>
                <c:pt idx="436" formatCode="m/d/yyyy">
                  <c:v>44328</c:v>
                </c:pt>
                <c:pt idx="437" formatCode="m/d/yyyy">
                  <c:v>44329</c:v>
                </c:pt>
                <c:pt idx="438" formatCode="m/d/yyyy">
                  <c:v>44330</c:v>
                </c:pt>
                <c:pt idx="439" formatCode="m/d/yyyy">
                  <c:v>44331</c:v>
                </c:pt>
                <c:pt idx="440" formatCode="m/d/yyyy">
                  <c:v>44332</c:v>
                </c:pt>
                <c:pt idx="441" formatCode="m/d/yyyy">
                  <c:v>44333</c:v>
                </c:pt>
                <c:pt idx="442" formatCode="m/d/yyyy">
                  <c:v>44334</c:v>
                </c:pt>
                <c:pt idx="443" formatCode="m/d/yyyy">
                  <c:v>44335</c:v>
                </c:pt>
                <c:pt idx="444" formatCode="m/d/yyyy">
                  <c:v>44336</c:v>
                </c:pt>
                <c:pt idx="445" formatCode="m/d/yyyy">
                  <c:v>44337</c:v>
                </c:pt>
                <c:pt idx="446" formatCode="m/d/yyyy">
                  <c:v>44338</c:v>
                </c:pt>
                <c:pt idx="447" formatCode="m/d/yyyy">
                  <c:v>44339</c:v>
                </c:pt>
                <c:pt idx="448" formatCode="m/d/yyyy">
                  <c:v>44340</c:v>
                </c:pt>
                <c:pt idx="449" formatCode="m/d/yyyy">
                  <c:v>44341</c:v>
                </c:pt>
                <c:pt idx="450" formatCode="m/d/yyyy">
                  <c:v>44342</c:v>
                </c:pt>
                <c:pt idx="451" formatCode="m/d/yyyy">
                  <c:v>44343</c:v>
                </c:pt>
                <c:pt idx="452" formatCode="m/d/yyyy">
                  <c:v>44344</c:v>
                </c:pt>
                <c:pt idx="453" formatCode="m/d/yyyy">
                  <c:v>44345</c:v>
                </c:pt>
                <c:pt idx="454" formatCode="m/d/yyyy">
                  <c:v>44346</c:v>
                </c:pt>
                <c:pt idx="455" formatCode="m/d/yyyy">
                  <c:v>44347</c:v>
                </c:pt>
                <c:pt idx="456" formatCode="m/d/yyyy">
                  <c:v>44348</c:v>
                </c:pt>
                <c:pt idx="457" formatCode="m/d/yyyy">
                  <c:v>44349</c:v>
                </c:pt>
                <c:pt idx="458" formatCode="m/d/yyyy">
                  <c:v>44350</c:v>
                </c:pt>
                <c:pt idx="459" formatCode="m/d/yyyy">
                  <c:v>44351</c:v>
                </c:pt>
                <c:pt idx="460" formatCode="m/d/yyyy">
                  <c:v>44352</c:v>
                </c:pt>
                <c:pt idx="461" formatCode="m/d/yyyy">
                  <c:v>44353</c:v>
                </c:pt>
                <c:pt idx="462" formatCode="m/d/yyyy">
                  <c:v>44354</c:v>
                </c:pt>
                <c:pt idx="463" formatCode="m/d/yyyy">
                  <c:v>44355</c:v>
                </c:pt>
                <c:pt idx="464" formatCode="m/d/yyyy">
                  <c:v>44356</c:v>
                </c:pt>
                <c:pt idx="465" formatCode="m/d/yyyy">
                  <c:v>44357</c:v>
                </c:pt>
                <c:pt idx="466" formatCode="m/d/yyyy">
                  <c:v>44358</c:v>
                </c:pt>
                <c:pt idx="467" formatCode="m/d/yyyy">
                  <c:v>44359</c:v>
                </c:pt>
                <c:pt idx="468" formatCode="m/d/yyyy">
                  <c:v>44360</c:v>
                </c:pt>
                <c:pt idx="469" formatCode="m/d/yyyy">
                  <c:v>44361</c:v>
                </c:pt>
                <c:pt idx="470" formatCode="m/d/yyyy">
                  <c:v>44362</c:v>
                </c:pt>
                <c:pt idx="471" formatCode="m/d/yyyy">
                  <c:v>44363</c:v>
                </c:pt>
                <c:pt idx="472" formatCode="m/d/yyyy">
                  <c:v>44364</c:v>
                </c:pt>
                <c:pt idx="473" formatCode="m/d/yyyy">
                  <c:v>44365</c:v>
                </c:pt>
                <c:pt idx="474" formatCode="m/d/yyyy">
                  <c:v>44366</c:v>
                </c:pt>
                <c:pt idx="475" formatCode="m/d/yyyy">
                  <c:v>44367</c:v>
                </c:pt>
                <c:pt idx="476" formatCode="m/d/yyyy">
                  <c:v>44368</c:v>
                </c:pt>
                <c:pt idx="477" formatCode="m/d/yyyy">
                  <c:v>44369</c:v>
                </c:pt>
                <c:pt idx="478" formatCode="m/d/yyyy">
                  <c:v>44370</c:v>
                </c:pt>
                <c:pt idx="479" formatCode="m/d/yyyy">
                  <c:v>44371</c:v>
                </c:pt>
                <c:pt idx="480" formatCode="m/d/yyyy">
                  <c:v>44372</c:v>
                </c:pt>
                <c:pt idx="481" formatCode="m/d/yyyy">
                  <c:v>44373</c:v>
                </c:pt>
                <c:pt idx="482" formatCode="m/d/yyyy">
                  <c:v>44374</c:v>
                </c:pt>
                <c:pt idx="483" formatCode="m/d/yyyy">
                  <c:v>44375</c:v>
                </c:pt>
                <c:pt idx="484" formatCode="m/d/yyyy">
                  <c:v>44376</c:v>
                </c:pt>
                <c:pt idx="485" formatCode="m/d/yyyy">
                  <c:v>44377</c:v>
                </c:pt>
                <c:pt idx="486" formatCode="m/d/yyyy">
                  <c:v>44378</c:v>
                </c:pt>
                <c:pt idx="487" formatCode="m/d/yyyy">
                  <c:v>44379</c:v>
                </c:pt>
                <c:pt idx="488" formatCode="m/d/yyyy">
                  <c:v>44380</c:v>
                </c:pt>
                <c:pt idx="489" formatCode="m/d/yyyy">
                  <c:v>44381</c:v>
                </c:pt>
                <c:pt idx="490" formatCode="m/d/yyyy">
                  <c:v>44382</c:v>
                </c:pt>
                <c:pt idx="491" formatCode="m/d/yyyy">
                  <c:v>44383</c:v>
                </c:pt>
                <c:pt idx="492" formatCode="m/d/yyyy">
                  <c:v>44384</c:v>
                </c:pt>
                <c:pt idx="493" formatCode="m/d/yyyy">
                  <c:v>44385</c:v>
                </c:pt>
                <c:pt idx="494" formatCode="m/d/yyyy">
                  <c:v>44386</c:v>
                </c:pt>
                <c:pt idx="495" formatCode="m/d/yyyy">
                  <c:v>44387</c:v>
                </c:pt>
                <c:pt idx="496" formatCode="m/d/yyyy">
                  <c:v>44388</c:v>
                </c:pt>
                <c:pt idx="497" formatCode="m/d/yyyy">
                  <c:v>44389</c:v>
                </c:pt>
                <c:pt idx="498" formatCode="m/d/yyyy">
                  <c:v>44390</c:v>
                </c:pt>
                <c:pt idx="499" formatCode="m/d/yyyy">
                  <c:v>44391</c:v>
                </c:pt>
                <c:pt idx="500" formatCode="m/d/yyyy">
                  <c:v>44392</c:v>
                </c:pt>
                <c:pt idx="501" formatCode="m/d/yyyy">
                  <c:v>44393</c:v>
                </c:pt>
                <c:pt idx="502" formatCode="m/d/yyyy">
                  <c:v>44394</c:v>
                </c:pt>
                <c:pt idx="503" formatCode="m/d/yyyy">
                  <c:v>44395</c:v>
                </c:pt>
                <c:pt idx="504" formatCode="m/d/yyyy">
                  <c:v>44396</c:v>
                </c:pt>
                <c:pt idx="505" formatCode="m/d/yyyy">
                  <c:v>44397</c:v>
                </c:pt>
                <c:pt idx="506" formatCode="m/d/yyyy">
                  <c:v>44398</c:v>
                </c:pt>
                <c:pt idx="507" formatCode="m/d/yyyy">
                  <c:v>44399</c:v>
                </c:pt>
              </c:numCache>
            </c:numRef>
          </c:cat>
          <c:val>
            <c:numRef>
              <c:f>DailyDeaths!$F$2:$F$590</c:f>
              <c:numCache>
                <c:formatCode>General</c:formatCode>
                <c:ptCount val="5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18</c:v>
                </c:pt>
                <c:pt idx="13">
                  <c:v>14</c:v>
                </c:pt>
                <c:pt idx="14">
                  <c:v>22</c:v>
                </c:pt>
                <c:pt idx="15">
                  <c:v>16</c:v>
                </c:pt>
                <c:pt idx="16">
                  <c:v>34</c:v>
                </c:pt>
                <c:pt idx="17">
                  <c:v>45</c:v>
                </c:pt>
                <c:pt idx="18">
                  <c:v>32</c:v>
                </c:pt>
                <c:pt idx="19">
                  <c:v>58</c:v>
                </c:pt>
                <c:pt idx="20">
                  <c:v>36</c:v>
                </c:pt>
                <c:pt idx="21">
                  <c:v>76</c:v>
                </c:pt>
                <c:pt idx="22">
                  <c:v>148</c:v>
                </c:pt>
                <c:pt idx="23">
                  <c:v>191</c:v>
                </c:pt>
                <c:pt idx="24">
                  <c:v>181</c:v>
                </c:pt>
                <c:pt idx="25">
                  <c:v>288</c:v>
                </c:pt>
                <c:pt idx="26">
                  <c:v>292</c:v>
                </c:pt>
                <c:pt idx="27">
                  <c:v>212</c:v>
                </c:pt>
                <c:pt idx="28">
                  <c:v>374</c:v>
                </c:pt>
                <c:pt idx="29">
                  <c:v>403</c:v>
                </c:pt>
                <c:pt idx="30">
                  <c:v>672</c:v>
                </c:pt>
                <c:pt idx="31">
                  <c:v>657</c:v>
                </c:pt>
                <c:pt idx="32">
                  <c:v>736</c:v>
                </c:pt>
                <c:pt idx="33">
                  <c:v>756</c:v>
                </c:pt>
                <c:pt idx="34">
                  <c:v>599</c:v>
                </c:pt>
                <c:pt idx="35">
                  <c:v>567</c:v>
                </c:pt>
                <c:pt idx="36">
                  <c:v>1105</c:v>
                </c:pt>
                <c:pt idx="37">
                  <c:v>1030</c:v>
                </c:pt>
                <c:pt idx="38">
                  <c:v>1116</c:v>
                </c:pt>
                <c:pt idx="39">
                  <c:v>1122</c:v>
                </c:pt>
                <c:pt idx="40">
                  <c:v>843</c:v>
                </c:pt>
                <c:pt idx="41">
                  <c:v>657</c:v>
                </c:pt>
                <c:pt idx="42">
                  <c:v>724</c:v>
                </c:pt>
                <c:pt idx="43">
                  <c:v>1076</c:v>
                </c:pt>
                <c:pt idx="44">
                  <c:v>880</c:v>
                </c:pt>
                <c:pt idx="45">
                  <c:v>1036</c:v>
                </c:pt>
                <c:pt idx="46">
                  <c:v>913</c:v>
                </c:pt>
                <c:pt idx="47">
                  <c:v>1105</c:v>
                </c:pt>
                <c:pt idx="48">
                  <c:v>432</c:v>
                </c:pt>
                <c:pt idx="49">
                  <c:v>570</c:v>
                </c:pt>
                <c:pt idx="50">
                  <c:v>1224</c:v>
                </c:pt>
                <c:pt idx="51">
                  <c:v>847</c:v>
                </c:pt>
                <c:pt idx="52">
                  <c:v>682</c:v>
                </c:pt>
                <c:pt idx="53">
                  <c:v>1010</c:v>
                </c:pt>
                <c:pt idx="54">
                  <c:v>815</c:v>
                </c:pt>
                <c:pt idx="55">
                  <c:v>364</c:v>
                </c:pt>
                <c:pt idx="56">
                  <c:v>320</c:v>
                </c:pt>
                <c:pt idx="57">
                  <c:v>969</c:v>
                </c:pt>
                <c:pt idx="58">
                  <c:v>769</c:v>
                </c:pt>
                <c:pt idx="59">
                  <c:v>634</c:v>
                </c:pt>
                <c:pt idx="60">
                  <c:v>698</c:v>
                </c:pt>
                <c:pt idx="61">
                  <c:v>584</c:v>
                </c:pt>
                <c:pt idx="62">
                  <c:v>253</c:v>
                </c:pt>
                <c:pt idx="63">
                  <c:v>272</c:v>
                </c:pt>
                <c:pt idx="64">
                  <c:v>726</c:v>
                </c:pt>
                <c:pt idx="65">
                  <c:v>647</c:v>
                </c:pt>
                <c:pt idx="66">
                  <c:v>458</c:v>
                </c:pt>
                <c:pt idx="67">
                  <c:v>579</c:v>
                </c:pt>
                <c:pt idx="68">
                  <c:v>275</c:v>
                </c:pt>
                <c:pt idx="69">
                  <c:v>217</c:v>
                </c:pt>
                <c:pt idx="70">
                  <c:v>187</c:v>
                </c:pt>
                <c:pt idx="71">
                  <c:v>614</c:v>
                </c:pt>
                <c:pt idx="72">
                  <c:v>447</c:v>
                </c:pt>
                <c:pt idx="73">
                  <c:v>352</c:v>
                </c:pt>
                <c:pt idx="74">
                  <c:v>350</c:v>
                </c:pt>
                <c:pt idx="75">
                  <c:v>411</c:v>
                </c:pt>
                <c:pt idx="76">
                  <c:v>67</c:v>
                </c:pt>
                <c:pt idx="77">
                  <c:v>146</c:v>
                </c:pt>
                <c:pt idx="78">
                  <c:v>500</c:v>
                </c:pt>
                <c:pt idx="79">
                  <c:v>328</c:v>
                </c:pt>
                <c:pt idx="80">
                  <c:v>273</c:v>
                </c:pt>
                <c:pt idx="81">
                  <c:v>291</c:v>
                </c:pt>
                <c:pt idx="82">
                  <c:v>220</c:v>
                </c:pt>
                <c:pt idx="83">
                  <c:v>379</c:v>
                </c:pt>
                <c:pt idx="84">
                  <c:v>104</c:v>
                </c:pt>
                <c:pt idx="85">
                  <c:v>131</c:v>
                </c:pt>
                <c:pt idx="86">
                  <c:v>422</c:v>
                </c:pt>
                <c:pt idx="87">
                  <c:v>343</c:v>
                </c:pt>
                <c:pt idx="88">
                  <c:v>274</c:v>
                </c:pt>
                <c:pt idx="89">
                  <c:v>154</c:v>
                </c:pt>
                <c:pt idx="90">
                  <c:v>60</c:v>
                </c:pt>
                <c:pt idx="91">
                  <c:v>86</c:v>
                </c:pt>
                <c:pt idx="92">
                  <c:v>249</c:v>
                </c:pt>
                <c:pt idx="93">
                  <c:v>254</c:v>
                </c:pt>
                <c:pt idx="94">
                  <c:v>130</c:v>
                </c:pt>
                <c:pt idx="95">
                  <c:v>258</c:v>
                </c:pt>
                <c:pt idx="96">
                  <c:v>143</c:v>
                </c:pt>
                <c:pt idx="97">
                  <c:v>54</c:v>
                </c:pt>
                <c:pt idx="98">
                  <c:v>47</c:v>
                </c:pt>
                <c:pt idx="99">
                  <c:v>195</c:v>
                </c:pt>
                <c:pt idx="100">
                  <c:v>164</c:v>
                </c:pt>
                <c:pt idx="101">
                  <c:v>76</c:v>
                </c:pt>
                <c:pt idx="102">
                  <c:v>131</c:v>
                </c:pt>
                <c:pt idx="103">
                  <c:v>107</c:v>
                </c:pt>
                <c:pt idx="104">
                  <c:v>27</c:v>
                </c:pt>
                <c:pt idx="105">
                  <c:v>29</c:v>
                </c:pt>
                <c:pt idx="106">
                  <c:v>120</c:v>
                </c:pt>
                <c:pt idx="107">
                  <c:v>110</c:v>
                </c:pt>
                <c:pt idx="108">
                  <c:v>67</c:v>
                </c:pt>
                <c:pt idx="109">
                  <c:v>84</c:v>
                </c:pt>
                <c:pt idx="110">
                  <c:v>71</c:v>
                </c:pt>
                <c:pt idx="111">
                  <c:v>31</c:v>
                </c:pt>
                <c:pt idx="112">
                  <c:v>14</c:v>
                </c:pt>
                <c:pt idx="113">
                  <c:v>94</c:v>
                </c:pt>
                <c:pt idx="114">
                  <c:v>87</c:v>
                </c:pt>
                <c:pt idx="115">
                  <c:v>99</c:v>
                </c:pt>
                <c:pt idx="116">
                  <c:v>79</c:v>
                </c:pt>
                <c:pt idx="117">
                  <c:v>40</c:v>
                </c:pt>
                <c:pt idx="118">
                  <c:v>31</c:v>
                </c:pt>
                <c:pt idx="119">
                  <c:v>21</c:v>
                </c:pt>
                <c:pt idx="120">
                  <c:v>53</c:v>
                </c:pt>
                <c:pt idx="121">
                  <c:v>97</c:v>
                </c:pt>
                <c:pt idx="122">
                  <c:v>41</c:v>
                </c:pt>
                <c:pt idx="123">
                  <c:v>50</c:v>
                </c:pt>
                <c:pt idx="124">
                  <c:v>32</c:v>
                </c:pt>
                <c:pt idx="125">
                  <c:v>19</c:v>
                </c:pt>
                <c:pt idx="126">
                  <c:v>11</c:v>
                </c:pt>
                <c:pt idx="127">
                  <c:v>54</c:v>
                </c:pt>
                <c:pt idx="128">
                  <c:v>57</c:v>
                </c:pt>
                <c:pt idx="129">
                  <c:v>31</c:v>
                </c:pt>
                <c:pt idx="130">
                  <c:v>34</c:v>
                </c:pt>
                <c:pt idx="131">
                  <c:v>17</c:v>
                </c:pt>
                <c:pt idx="132">
                  <c:v>9</c:v>
                </c:pt>
                <c:pt idx="133">
                  <c:v>10</c:v>
                </c:pt>
                <c:pt idx="134">
                  <c:v>44</c:v>
                </c:pt>
                <c:pt idx="135">
                  <c:v>26</c:v>
                </c:pt>
                <c:pt idx="136">
                  <c:v>24</c:v>
                </c:pt>
                <c:pt idx="137">
                  <c:v>26</c:v>
                </c:pt>
                <c:pt idx="138">
                  <c:v>9</c:v>
                </c:pt>
                <c:pt idx="139">
                  <c:v>11</c:v>
                </c:pt>
                <c:pt idx="140">
                  <c:v>10</c:v>
                </c:pt>
                <c:pt idx="141">
                  <c:v>25</c:v>
                </c:pt>
                <c:pt idx="142">
                  <c:v>17</c:v>
                </c:pt>
                <c:pt idx="143">
                  <c:v>9</c:v>
                </c:pt>
                <c:pt idx="144">
                  <c:v>32</c:v>
                </c:pt>
                <c:pt idx="145">
                  <c:v>15</c:v>
                </c:pt>
                <c:pt idx="146">
                  <c:v>8</c:v>
                </c:pt>
                <c:pt idx="147">
                  <c:v>3</c:v>
                </c:pt>
                <c:pt idx="148">
                  <c:v>21</c:v>
                </c:pt>
                <c:pt idx="149">
                  <c:v>34</c:v>
                </c:pt>
                <c:pt idx="150">
                  <c:v>0</c:v>
                </c:pt>
                <c:pt idx="151">
                  <c:v>20</c:v>
                </c:pt>
                <c:pt idx="152">
                  <c:v>13</c:v>
                </c:pt>
                <c:pt idx="153">
                  <c:v>5</c:v>
                </c:pt>
                <c:pt idx="154">
                  <c:v>1</c:v>
                </c:pt>
                <c:pt idx="155">
                  <c:v>18</c:v>
                </c:pt>
                <c:pt idx="156">
                  <c:v>14</c:v>
                </c:pt>
                <c:pt idx="157">
                  <c:v>18</c:v>
                </c:pt>
                <c:pt idx="158">
                  <c:v>12</c:v>
                </c:pt>
                <c:pt idx="159">
                  <c:v>3</c:v>
                </c:pt>
                <c:pt idx="160">
                  <c:v>5</c:v>
                </c:pt>
                <c:pt idx="161">
                  <c:v>18</c:v>
                </c:pt>
                <c:pt idx="162">
                  <c:v>13</c:v>
                </c:pt>
                <c:pt idx="163">
                  <c:v>20</c:v>
                </c:pt>
                <c:pt idx="164">
                  <c:v>18</c:v>
                </c:pt>
                <c:pt idx="165">
                  <c:v>11</c:v>
                </c:pt>
                <c:pt idx="166">
                  <c:v>3</c:v>
                </c:pt>
                <c:pt idx="167">
                  <c:v>5</c:v>
                </c:pt>
                <c:pt idx="168">
                  <c:v>3</c:v>
                </c:pt>
                <c:pt idx="169">
                  <c:v>12</c:v>
                </c:pt>
                <c:pt idx="170">
                  <c:v>16</c:v>
                </c:pt>
                <c:pt idx="171">
                  <c:v>6</c:v>
                </c:pt>
                <c:pt idx="172">
                  <c:v>2</c:v>
                </c:pt>
                <c:pt idx="173">
                  <c:v>18</c:v>
                </c:pt>
                <c:pt idx="174">
                  <c:v>6</c:v>
                </c:pt>
                <c:pt idx="175">
                  <c:v>4</c:v>
                </c:pt>
                <c:pt idx="176">
                  <c:v>16</c:v>
                </c:pt>
                <c:pt idx="177">
                  <c:v>16</c:v>
                </c:pt>
                <c:pt idx="178">
                  <c:v>12</c:v>
                </c:pt>
                <c:pt idx="179">
                  <c:v>9</c:v>
                </c:pt>
                <c:pt idx="180">
                  <c:v>12</c:v>
                </c:pt>
                <c:pt idx="181">
                  <c:v>1</c:v>
                </c:pt>
                <c:pt idx="182">
                  <c:v>2</c:v>
                </c:pt>
                <c:pt idx="183">
                  <c:v>3</c:v>
                </c:pt>
                <c:pt idx="184">
                  <c:v>10</c:v>
                </c:pt>
                <c:pt idx="185">
                  <c:v>13</c:v>
                </c:pt>
                <c:pt idx="186">
                  <c:v>10</c:v>
                </c:pt>
                <c:pt idx="187">
                  <c:v>12</c:v>
                </c:pt>
                <c:pt idx="188">
                  <c:v>2</c:v>
                </c:pt>
                <c:pt idx="189">
                  <c:v>3</c:v>
                </c:pt>
                <c:pt idx="190">
                  <c:v>32</c:v>
                </c:pt>
                <c:pt idx="191">
                  <c:v>8</c:v>
                </c:pt>
                <c:pt idx="192">
                  <c:v>14</c:v>
                </c:pt>
                <c:pt idx="193">
                  <c:v>6</c:v>
                </c:pt>
                <c:pt idx="194">
                  <c:v>9</c:v>
                </c:pt>
                <c:pt idx="195">
                  <c:v>5</c:v>
                </c:pt>
                <c:pt idx="196">
                  <c:v>9</c:v>
                </c:pt>
                <c:pt idx="197">
                  <c:v>27</c:v>
                </c:pt>
                <c:pt idx="198">
                  <c:v>20</c:v>
                </c:pt>
                <c:pt idx="199">
                  <c:v>21</c:v>
                </c:pt>
                <c:pt idx="200">
                  <c:v>27</c:v>
                </c:pt>
                <c:pt idx="201">
                  <c:v>27</c:v>
                </c:pt>
                <c:pt idx="202">
                  <c:v>18</c:v>
                </c:pt>
                <c:pt idx="203">
                  <c:v>11</c:v>
                </c:pt>
                <c:pt idx="204">
                  <c:v>37</c:v>
                </c:pt>
                <c:pt idx="205">
                  <c:v>37</c:v>
                </c:pt>
                <c:pt idx="206">
                  <c:v>40</c:v>
                </c:pt>
                <c:pt idx="207">
                  <c:v>35</c:v>
                </c:pt>
                <c:pt idx="208">
                  <c:v>34</c:v>
                </c:pt>
                <c:pt idx="209">
                  <c:v>17</c:v>
                </c:pt>
                <c:pt idx="210">
                  <c:v>13</c:v>
                </c:pt>
                <c:pt idx="211">
                  <c:v>71</c:v>
                </c:pt>
                <c:pt idx="212">
                  <c:v>71</c:v>
                </c:pt>
                <c:pt idx="213">
                  <c:v>59</c:v>
                </c:pt>
                <c:pt idx="214">
                  <c:v>66</c:v>
                </c:pt>
                <c:pt idx="215">
                  <c:v>49</c:v>
                </c:pt>
                <c:pt idx="216">
                  <c:v>33</c:v>
                </c:pt>
                <c:pt idx="217">
                  <c:v>19</c:v>
                </c:pt>
                <c:pt idx="218">
                  <c:v>76</c:v>
                </c:pt>
                <c:pt idx="219">
                  <c:v>70</c:v>
                </c:pt>
                <c:pt idx="220">
                  <c:v>77</c:v>
                </c:pt>
                <c:pt idx="221">
                  <c:v>87</c:v>
                </c:pt>
                <c:pt idx="222">
                  <c:v>81</c:v>
                </c:pt>
                <c:pt idx="223">
                  <c:v>65</c:v>
                </c:pt>
                <c:pt idx="224">
                  <c:v>50</c:v>
                </c:pt>
                <c:pt idx="225">
                  <c:v>143</c:v>
                </c:pt>
                <c:pt idx="226">
                  <c:v>137</c:v>
                </c:pt>
                <c:pt idx="227">
                  <c:v>138</c:v>
                </c:pt>
                <c:pt idx="228">
                  <c:v>136</c:v>
                </c:pt>
                <c:pt idx="229">
                  <c:v>150</c:v>
                </c:pt>
                <c:pt idx="230">
                  <c:v>67</c:v>
                </c:pt>
                <c:pt idx="231">
                  <c:v>80</c:v>
                </c:pt>
                <c:pt idx="232">
                  <c:v>241</c:v>
                </c:pt>
                <c:pt idx="233">
                  <c:v>191</c:v>
                </c:pt>
                <c:pt idx="234">
                  <c:v>189</c:v>
                </c:pt>
                <c:pt idx="235">
                  <c:v>224</c:v>
                </c:pt>
                <c:pt idx="236">
                  <c:v>174</c:v>
                </c:pt>
                <c:pt idx="237">
                  <c:v>151</c:v>
                </c:pt>
                <c:pt idx="238">
                  <c:v>102</c:v>
                </c:pt>
                <c:pt idx="239">
                  <c:v>367</c:v>
                </c:pt>
                <c:pt idx="240">
                  <c:v>310</c:v>
                </c:pt>
                <c:pt idx="241">
                  <c:v>280</c:v>
                </c:pt>
                <c:pt idx="242">
                  <c:v>274</c:v>
                </c:pt>
                <c:pt idx="243">
                  <c:v>326</c:v>
                </c:pt>
                <c:pt idx="244">
                  <c:v>162</c:v>
                </c:pt>
                <c:pt idx="245">
                  <c:v>136</c:v>
                </c:pt>
                <c:pt idx="246">
                  <c:v>397</c:v>
                </c:pt>
                <c:pt idx="247">
                  <c:v>492</c:v>
                </c:pt>
                <c:pt idx="248">
                  <c:v>378</c:v>
                </c:pt>
                <c:pt idx="249">
                  <c:v>355</c:v>
                </c:pt>
                <c:pt idx="250">
                  <c:v>413</c:v>
                </c:pt>
                <c:pt idx="251">
                  <c:v>156</c:v>
                </c:pt>
                <c:pt idx="252">
                  <c:v>194</c:v>
                </c:pt>
                <c:pt idx="253">
                  <c:v>532</c:v>
                </c:pt>
                <c:pt idx="254">
                  <c:v>595</c:v>
                </c:pt>
                <c:pt idx="255">
                  <c:v>563</c:v>
                </c:pt>
                <c:pt idx="256">
                  <c:v>376</c:v>
                </c:pt>
                <c:pt idx="257">
                  <c:v>462</c:v>
                </c:pt>
                <c:pt idx="258">
                  <c:v>168</c:v>
                </c:pt>
                <c:pt idx="259">
                  <c:v>213</c:v>
                </c:pt>
                <c:pt idx="260">
                  <c:v>598</c:v>
                </c:pt>
                <c:pt idx="261">
                  <c:v>529</c:v>
                </c:pt>
                <c:pt idx="262">
                  <c:v>501</c:v>
                </c:pt>
                <c:pt idx="263">
                  <c:v>511</c:v>
                </c:pt>
                <c:pt idx="264">
                  <c:v>341</c:v>
                </c:pt>
                <c:pt idx="265">
                  <c:v>398</c:v>
                </c:pt>
                <c:pt idx="266">
                  <c:v>206</c:v>
                </c:pt>
                <c:pt idx="267">
                  <c:v>608</c:v>
                </c:pt>
                <c:pt idx="268">
                  <c:v>696</c:v>
                </c:pt>
                <c:pt idx="269">
                  <c:v>498</c:v>
                </c:pt>
                <c:pt idx="270">
                  <c:v>521</c:v>
                </c:pt>
                <c:pt idx="271">
                  <c:v>479</c:v>
                </c:pt>
                <c:pt idx="272">
                  <c:v>215</c:v>
                </c:pt>
                <c:pt idx="273">
                  <c:v>205</c:v>
                </c:pt>
                <c:pt idx="274">
                  <c:v>603</c:v>
                </c:pt>
                <c:pt idx="275">
                  <c:v>648</c:v>
                </c:pt>
                <c:pt idx="276">
                  <c:v>414</c:v>
                </c:pt>
                <c:pt idx="277">
                  <c:v>504</c:v>
                </c:pt>
                <c:pt idx="278">
                  <c:v>397</c:v>
                </c:pt>
                <c:pt idx="279">
                  <c:v>231</c:v>
                </c:pt>
                <c:pt idx="280">
                  <c:v>189</c:v>
                </c:pt>
                <c:pt idx="281">
                  <c:v>616</c:v>
                </c:pt>
                <c:pt idx="282">
                  <c:v>533</c:v>
                </c:pt>
                <c:pt idx="283">
                  <c:v>516</c:v>
                </c:pt>
                <c:pt idx="284">
                  <c:v>424</c:v>
                </c:pt>
                <c:pt idx="285">
                  <c:v>519</c:v>
                </c:pt>
                <c:pt idx="286">
                  <c:v>144</c:v>
                </c:pt>
                <c:pt idx="287">
                  <c:v>232</c:v>
                </c:pt>
                <c:pt idx="288">
                  <c:v>506</c:v>
                </c:pt>
                <c:pt idx="289">
                  <c:v>613</c:v>
                </c:pt>
                <c:pt idx="290">
                  <c:v>532</c:v>
                </c:pt>
                <c:pt idx="291">
                  <c:v>489</c:v>
                </c:pt>
                <c:pt idx="292">
                  <c:v>534</c:v>
                </c:pt>
                <c:pt idx="293">
                  <c:v>326</c:v>
                </c:pt>
                <c:pt idx="294">
                  <c:v>215</c:v>
                </c:pt>
                <c:pt idx="295">
                  <c:v>691</c:v>
                </c:pt>
                <c:pt idx="296">
                  <c:v>744</c:v>
                </c:pt>
                <c:pt idx="297">
                  <c:v>585</c:v>
                </c:pt>
                <c:pt idx="298">
                  <c:v>613</c:v>
                </c:pt>
                <c:pt idx="299">
                  <c:v>230</c:v>
                </c:pt>
                <c:pt idx="300">
                  <c:v>317</c:v>
                </c:pt>
                <c:pt idx="301">
                  <c:v>357</c:v>
                </c:pt>
                <c:pt idx="302">
                  <c:v>414</c:v>
                </c:pt>
                <c:pt idx="303">
                  <c:v>981</c:v>
                </c:pt>
                <c:pt idx="304">
                  <c:v>964</c:v>
                </c:pt>
                <c:pt idx="305">
                  <c:v>656</c:v>
                </c:pt>
                <c:pt idx="306">
                  <c:v>445</c:v>
                </c:pt>
                <c:pt idx="307">
                  <c:v>455</c:v>
                </c:pt>
                <c:pt idx="308">
                  <c:v>407</c:v>
                </c:pt>
                <c:pt idx="309">
                  <c:v>830</c:v>
                </c:pt>
                <c:pt idx="310">
                  <c:v>1041</c:v>
                </c:pt>
                <c:pt idx="311">
                  <c:v>1162</c:v>
                </c:pt>
                <c:pt idx="312">
                  <c:v>1325</c:v>
                </c:pt>
                <c:pt idx="313">
                  <c:v>1035</c:v>
                </c:pt>
                <c:pt idx="314">
                  <c:v>563</c:v>
                </c:pt>
                <c:pt idx="315">
                  <c:v>529</c:v>
                </c:pt>
                <c:pt idx="316">
                  <c:v>1243</c:v>
                </c:pt>
                <c:pt idx="317">
                  <c:v>1564</c:v>
                </c:pt>
                <c:pt idx="318">
                  <c:v>1248</c:v>
                </c:pt>
                <c:pt idx="319">
                  <c:v>1280</c:v>
                </c:pt>
                <c:pt idx="320">
                  <c:v>1295</c:v>
                </c:pt>
                <c:pt idx="321">
                  <c:v>671</c:v>
                </c:pt>
                <c:pt idx="322">
                  <c:v>599</c:v>
                </c:pt>
                <c:pt idx="323">
                  <c:v>1610</c:v>
                </c:pt>
                <c:pt idx="324">
                  <c:v>1820</c:v>
                </c:pt>
                <c:pt idx="325">
                  <c:v>1290</c:v>
                </c:pt>
                <c:pt idx="326">
                  <c:v>1401</c:v>
                </c:pt>
                <c:pt idx="327">
                  <c:v>1348</c:v>
                </c:pt>
                <c:pt idx="328">
                  <c:v>610</c:v>
                </c:pt>
                <c:pt idx="329">
                  <c:v>592</c:v>
                </c:pt>
                <c:pt idx="330">
                  <c:v>1631</c:v>
                </c:pt>
                <c:pt idx="331">
                  <c:v>1725</c:v>
                </c:pt>
                <c:pt idx="332">
                  <c:v>1239</c:v>
                </c:pt>
                <c:pt idx="333">
                  <c:v>1245</c:v>
                </c:pt>
                <c:pt idx="334">
                  <c:v>1200</c:v>
                </c:pt>
                <c:pt idx="335">
                  <c:v>587</c:v>
                </c:pt>
                <c:pt idx="336">
                  <c:v>406</c:v>
                </c:pt>
                <c:pt idx="337">
                  <c:v>1449</c:v>
                </c:pt>
                <c:pt idx="338">
                  <c:v>1322</c:v>
                </c:pt>
                <c:pt idx="339">
                  <c:v>915</c:v>
                </c:pt>
                <c:pt idx="340">
                  <c:v>1014</c:v>
                </c:pt>
                <c:pt idx="341">
                  <c:v>828</c:v>
                </c:pt>
                <c:pt idx="342">
                  <c:v>373</c:v>
                </c:pt>
                <c:pt idx="343">
                  <c:v>333</c:v>
                </c:pt>
                <c:pt idx="344">
                  <c:v>1052</c:v>
                </c:pt>
                <c:pt idx="345">
                  <c:v>1001</c:v>
                </c:pt>
                <c:pt idx="346">
                  <c:v>678</c:v>
                </c:pt>
                <c:pt idx="347">
                  <c:v>758</c:v>
                </c:pt>
                <c:pt idx="348">
                  <c:v>621</c:v>
                </c:pt>
                <c:pt idx="349">
                  <c:v>258</c:v>
                </c:pt>
                <c:pt idx="350">
                  <c:v>230</c:v>
                </c:pt>
                <c:pt idx="351">
                  <c:v>799</c:v>
                </c:pt>
                <c:pt idx="352">
                  <c:v>738</c:v>
                </c:pt>
                <c:pt idx="353">
                  <c:v>454</c:v>
                </c:pt>
                <c:pt idx="354">
                  <c:v>533</c:v>
                </c:pt>
                <c:pt idx="355">
                  <c:v>445</c:v>
                </c:pt>
                <c:pt idx="356">
                  <c:v>215</c:v>
                </c:pt>
                <c:pt idx="357">
                  <c:v>178</c:v>
                </c:pt>
                <c:pt idx="358">
                  <c:v>548</c:v>
                </c:pt>
                <c:pt idx="359">
                  <c:v>442</c:v>
                </c:pt>
                <c:pt idx="360">
                  <c:v>323</c:v>
                </c:pt>
                <c:pt idx="361">
                  <c:v>345</c:v>
                </c:pt>
                <c:pt idx="362">
                  <c:v>290</c:v>
                </c:pt>
                <c:pt idx="363">
                  <c:v>144</c:v>
                </c:pt>
                <c:pt idx="364">
                  <c:v>104</c:v>
                </c:pt>
                <c:pt idx="365">
                  <c:v>343</c:v>
                </c:pt>
                <c:pt idx="366">
                  <c:v>315</c:v>
                </c:pt>
                <c:pt idx="367">
                  <c:v>242</c:v>
                </c:pt>
                <c:pt idx="368">
                  <c:v>236</c:v>
                </c:pt>
                <c:pt idx="369">
                  <c:v>158</c:v>
                </c:pt>
                <c:pt idx="370">
                  <c:v>82</c:v>
                </c:pt>
                <c:pt idx="371">
                  <c:v>65</c:v>
                </c:pt>
                <c:pt idx="372">
                  <c:v>231</c:v>
                </c:pt>
                <c:pt idx="373">
                  <c:v>190</c:v>
                </c:pt>
                <c:pt idx="374">
                  <c:v>181</c:v>
                </c:pt>
                <c:pt idx="375">
                  <c:v>175</c:v>
                </c:pt>
                <c:pt idx="376">
                  <c:v>121</c:v>
                </c:pt>
                <c:pt idx="377">
                  <c:v>52</c:v>
                </c:pt>
                <c:pt idx="378">
                  <c:v>64</c:v>
                </c:pt>
                <c:pt idx="379">
                  <c:v>110</c:v>
                </c:pt>
                <c:pt idx="380">
                  <c:v>141</c:v>
                </c:pt>
                <c:pt idx="381">
                  <c:v>95</c:v>
                </c:pt>
                <c:pt idx="382">
                  <c:v>101</c:v>
                </c:pt>
                <c:pt idx="383">
                  <c:v>96</c:v>
                </c:pt>
                <c:pt idx="384">
                  <c:v>33</c:v>
                </c:pt>
                <c:pt idx="385">
                  <c:v>17</c:v>
                </c:pt>
                <c:pt idx="386">
                  <c:v>112</c:v>
                </c:pt>
                <c:pt idx="387">
                  <c:v>98</c:v>
                </c:pt>
                <c:pt idx="388">
                  <c:v>63</c:v>
                </c:pt>
                <c:pt idx="389">
                  <c:v>70</c:v>
                </c:pt>
                <c:pt idx="390">
                  <c:v>58</c:v>
                </c:pt>
                <c:pt idx="391">
                  <c:v>19</c:v>
                </c:pt>
                <c:pt idx="392">
                  <c:v>23</c:v>
                </c:pt>
                <c:pt idx="393">
                  <c:v>56</c:v>
                </c:pt>
                <c:pt idx="394">
                  <c:v>43</c:v>
                </c:pt>
                <c:pt idx="395">
                  <c:v>51</c:v>
                </c:pt>
                <c:pt idx="396">
                  <c:v>52</c:v>
                </c:pt>
                <c:pt idx="397">
                  <c:v>10</c:v>
                </c:pt>
                <c:pt idx="398">
                  <c:v>10</c:v>
                </c:pt>
                <c:pt idx="399">
                  <c:v>26</c:v>
                </c:pt>
                <c:pt idx="400">
                  <c:v>20</c:v>
                </c:pt>
                <c:pt idx="401">
                  <c:v>45</c:v>
                </c:pt>
                <c:pt idx="402">
                  <c:v>53</c:v>
                </c:pt>
                <c:pt idx="403">
                  <c:v>60</c:v>
                </c:pt>
                <c:pt idx="404">
                  <c:v>40</c:v>
                </c:pt>
                <c:pt idx="405">
                  <c:v>7</c:v>
                </c:pt>
                <c:pt idx="406">
                  <c:v>13</c:v>
                </c:pt>
                <c:pt idx="407">
                  <c:v>23</c:v>
                </c:pt>
                <c:pt idx="408">
                  <c:v>38</c:v>
                </c:pt>
                <c:pt idx="409">
                  <c:v>30</c:v>
                </c:pt>
                <c:pt idx="410">
                  <c:v>34</c:v>
                </c:pt>
                <c:pt idx="411">
                  <c:v>35</c:v>
                </c:pt>
                <c:pt idx="412">
                  <c:v>10</c:v>
                </c:pt>
                <c:pt idx="413">
                  <c:v>4</c:v>
                </c:pt>
                <c:pt idx="414">
                  <c:v>33</c:v>
                </c:pt>
                <c:pt idx="415">
                  <c:v>22</c:v>
                </c:pt>
                <c:pt idx="416">
                  <c:v>18</c:v>
                </c:pt>
                <c:pt idx="417">
                  <c:v>40</c:v>
                </c:pt>
                <c:pt idx="418">
                  <c:v>32</c:v>
                </c:pt>
                <c:pt idx="419">
                  <c:v>11</c:v>
                </c:pt>
                <c:pt idx="420">
                  <c:v>6</c:v>
                </c:pt>
                <c:pt idx="421">
                  <c:v>17</c:v>
                </c:pt>
                <c:pt idx="422">
                  <c:v>29</c:v>
                </c:pt>
                <c:pt idx="423">
                  <c:v>22</c:v>
                </c:pt>
                <c:pt idx="424">
                  <c:v>15</c:v>
                </c:pt>
                <c:pt idx="425">
                  <c:v>7</c:v>
                </c:pt>
                <c:pt idx="426">
                  <c:v>14</c:v>
                </c:pt>
                <c:pt idx="427">
                  <c:v>1</c:v>
                </c:pt>
                <c:pt idx="428">
                  <c:v>4</c:v>
                </c:pt>
                <c:pt idx="429">
                  <c:v>27</c:v>
                </c:pt>
                <c:pt idx="430">
                  <c:v>13</c:v>
                </c:pt>
                <c:pt idx="431">
                  <c:v>15</c:v>
                </c:pt>
                <c:pt idx="432">
                  <c:v>5</c:v>
                </c:pt>
                <c:pt idx="433">
                  <c:v>2</c:v>
                </c:pt>
                <c:pt idx="434">
                  <c:v>4</c:v>
                </c:pt>
                <c:pt idx="435">
                  <c:v>20</c:v>
                </c:pt>
                <c:pt idx="436">
                  <c:v>11</c:v>
                </c:pt>
                <c:pt idx="437">
                  <c:v>11</c:v>
                </c:pt>
                <c:pt idx="438">
                  <c:v>17</c:v>
                </c:pt>
                <c:pt idx="439">
                  <c:v>7</c:v>
                </c:pt>
                <c:pt idx="440">
                  <c:v>4</c:v>
                </c:pt>
                <c:pt idx="441">
                  <c:v>5</c:v>
                </c:pt>
                <c:pt idx="442">
                  <c:v>7</c:v>
                </c:pt>
                <c:pt idx="443">
                  <c:v>3</c:v>
                </c:pt>
                <c:pt idx="444">
                  <c:v>7</c:v>
                </c:pt>
                <c:pt idx="445">
                  <c:v>9</c:v>
                </c:pt>
                <c:pt idx="446">
                  <c:v>6</c:v>
                </c:pt>
                <c:pt idx="447">
                  <c:v>5</c:v>
                </c:pt>
                <c:pt idx="448">
                  <c:v>3</c:v>
                </c:pt>
                <c:pt idx="449">
                  <c:v>15</c:v>
                </c:pt>
                <c:pt idx="450">
                  <c:v>9</c:v>
                </c:pt>
                <c:pt idx="451">
                  <c:v>10</c:v>
                </c:pt>
                <c:pt idx="452">
                  <c:v>10</c:v>
                </c:pt>
                <c:pt idx="453">
                  <c:v>7</c:v>
                </c:pt>
                <c:pt idx="454">
                  <c:v>6</c:v>
                </c:pt>
                <c:pt idx="455">
                  <c:v>1</c:v>
                </c:pt>
                <c:pt idx="456">
                  <c:v>0</c:v>
                </c:pt>
                <c:pt idx="457">
                  <c:v>12</c:v>
                </c:pt>
                <c:pt idx="458">
                  <c:v>18</c:v>
                </c:pt>
                <c:pt idx="459">
                  <c:v>11</c:v>
                </c:pt>
                <c:pt idx="460">
                  <c:v>13</c:v>
                </c:pt>
                <c:pt idx="461">
                  <c:v>4</c:v>
                </c:pt>
                <c:pt idx="462">
                  <c:v>1</c:v>
                </c:pt>
                <c:pt idx="463">
                  <c:v>13</c:v>
                </c:pt>
                <c:pt idx="464">
                  <c:v>6</c:v>
                </c:pt>
                <c:pt idx="465">
                  <c:v>7</c:v>
                </c:pt>
                <c:pt idx="466">
                  <c:v>17</c:v>
                </c:pt>
                <c:pt idx="467">
                  <c:v>12</c:v>
                </c:pt>
                <c:pt idx="468">
                  <c:v>8</c:v>
                </c:pt>
                <c:pt idx="469">
                  <c:v>3</c:v>
                </c:pt>
                <c:pt idx="470">
                  <c:v>10</c:v>
                </c:pt>
                <c:pt idx="471">
                  <c:v>9</c:v>
                </c:pt>
                <c:pt idx="472">
                  <c:v>19</c:v>
                </c:pt>
                <c:pt idx="473">
                  <c:v>11</c:v>
                </c:pt>
                <c:pt idx="474">
                  <c:v>14</c:v>
                </c:pt>
                <c:pt idx="475">
                  <c:v>6</c:v>
                </c:pt>
                <c:pt idx="476">
                  <c:v>5</c:v>
                </c:pt>
                <c:pt idx="477">
                  <c:v>27</c:v>
                </c:pt>
                <c:pt idx="478">
                  <c:v>19</c:v>
                </c:pt>
                <c:pt idx="479">
                  <c:v>21</c:v>
                </c:pt>
                <c:pt idx="480">
                  <c:v>18</c:v>
                </c:pt>
                <c:pt idx="481">
                  <c:v>23</c:v>
                </c:pt>
                <c:pt idx="482">
                  <c:v>11</c:v>
                </c:pt>
                <c:pt idx="483">
                  <c:v>3</c:v>
                </c:pt>
                <c:pt idx="484">
                  <c:v>23</c:v>
                </c:pt>
                <c:pt idx="485">
                  <c:v>14</c:v>
                </c:pt>
                <c:pt idx="486">
                  <c:v>22</c:v>
                </c:pt>
                <c:pt idx="487">
                  <c:v>26</c:v>
                </c:pt>
                <c:pt idx="488">
                  <c:v>28</c:v>
                </c:pt>
                <c:pt idx="489">
                  <c:v>25</c:v>
                </c:pt>
                <c:pt idx="490">
                  <c:v>26</c:v>
                </c:pt>
                <c:pt idx="491">
                  <c:v>28</c:v>
                </c:pt>
                <c:pt idx="492">
                  <c:v>26</c:v>
                </c:pt>
                <c:pt idx="493">
                  <c:v>33</c:v>
                </c:pt>
                <c:pt idx="494">
                  <c:v>41</c:v>
                </c:pt>
                <c:pt idx="495">
                  <c:v>34</c:v>
                </c:pt>
                <c:pt idx="496">
                  <c:v>26</c:v>
                </c:pt>
                <c:pt idx="497">
                  <c:v>26</c:v>
                </c:pt>
                <c:pt idx="498">
                  <c:v>26</c:v>
                </c:pt>
                <c:pt idx="499">
                  <c:v>8</c:v>
                </c:pt>
                <c:pt idx="500">
                  <c:v>63</c:v>
                </c:pt>
                <c:pt idx="501">
                  <c:v>49</c:v>
                </c:pt>
                <c:pt idx="502">
                  <c:v>41</c:v>
                </c:pt>
                <c:pt idx="503">
                  <c:v>25</c:v>
                </c:pt>
                <c:pt idx="504">
                  <c:v>19</c:v>
                </c:pt>
                <c:pt idx="505">
                  <c:v>96</c:v>
                </c:pt>
                <c:pt idx="506">
                  <c:v>73</c:v>
                </c:pt>
                <c:pt idx="507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25-42CC-902A-E30D0C0A3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35851664"/>
        <c:axId val="1220931184"/>
      </c:barChart>
      <c:lineChart>
        <c:grouping val="standard"/>
        <c:varyColors val="0"/>
        <c:ser>
          <c:idx val="1"/>
          <c:order val="1"/>
          <c:tx>
            <c:v>avg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DailyDeaths!$A$2:$A$590</c:f>
              <c:numCache>
                <c:formatCode>d\-mmm\-yy</c:formatCode>
                <c:ptCount val="589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 formatCode="m/d/yyyy">
                  <c:v>43896</c:v>
                </c:pt>
                <c:pt idx="5" formatCode="m/d/yyyy">
                  <c:v>43897</c:v>
                </c:pt>
                <c:pt idx="6" formatCode="m/d/yyyy">
                  <c:v>43898</c:v>
                </c:pt>
                <c:pt idx="7" formatCode="m/d/yyyy">
                  <c:v>43899</c:v>
                </c:pt>
                <c:pt idx="8" formatCode="m/d/yyyy">
                  <c:v>43900</c:v>
                </c:pt>
                <c:pt idx="9" formatCode="m/d/yyyy">
                  <c:v>43901</c:v>
                </c:pt>
                <c:pt idx="10" formatCode="m/d/yyyy">
                  <c:v>43902</c:v>
                </c:pt>
                <c:pt idx="11" formatCode="m/d/yyyy">
                  <c:v>43903</c:v>
                </c:pt>
                <c:pt idx="12" formatCode="m/d/yyyy">
                  <c:v>43904</c:v>
                </c:pt>
                <c:pt idx="13" formatCode="m/d/yyyy">
                  <c:v>43905</c:v>
                </c:pt>
                <c:pt idx="14" formatCode="m/d/yyyy">
                  <c:v>43906</c:v>
                </c:pt>
                <c:pt idx="15" formatCode="m/d/yyyy">
                  <c:v>43907</c:v>
                </c:pt>
                <c:pt idx="16" formatCode="m/d/yyyy">
                  <c:v>43908</c:v>
                </c:pt>
                <c:pt idx="17" formatCode="m/d/yyyy">
                  <c:v>43909</c:v>
                </c:pt>
                <c:pt idx="18" formatCode="m/d/yyyy">
                  <c:v>43910</c:v>
                </c:pt>
                <c:pt idx="19" formatCode="m/d/yyyy">
                  <c:v>43911</c:v>
                </c:pt>
                <c:pt idx="20" formatCode="m/d/yyyy">
                  <c:v>43912</c:v>
                </c:pt>
                <c:pt idx="21" formatCode="m/d/yyyy">
                  <c:v>43913</c:v>
                </c:pt>
                <c:pt idx="22" formatCode="m/d/yyyy">
                  <c:v>43914</c:v>
                </c:pt>
                <c:pt idx="23" formatCode="m/d/yyyy">
                  <c:v>43915</c:v>
                </c:pt>
                <c:pt idx="24" formatCode="m/d/yyyy">
                  <c:v>43916</c:v>
                </c:pt>
                <c:pt idx="25" formatCode="m/d/yyyy">
                  <c:v>43917</c:v>
                </c:pt>
                <c:pt idx="26" formatCode="m/d/yyyy">
                  <c:v>43918</c:v>
                </c:pt>
                <c:pt idx="27" formatCode="m/d/yyyy">
                  <c:v>43919</c:v>
                </c:pt>
                <c:pt idx="28" formatCode="m/d/yyyy">
                  <c:v>43920</c:v>
                </c:pt>
                <c:pt idx="29" formatCode="m/d/yyyy">
                  <c:v>43921</c:v>
                </c:pt>
                <c:pt idx="30" formatCode="m/d/yyyy">
                  <c:v>43922</c:v>
                </c:pt>
                <c:pt idx="31" formatCode="m/d/yyyy">
                  <c:v>43923</c:v>
                </c:pt>
                <c:pt idx="32" formatCode="m/d/yyyy">
                  <c:v>43924</c:v>
                </c:pt>
                <c:pt idx="33" formatCode="m/d/yyyy">
                  <c:v>43925</c:v>
                </c:pt>
                <c:pt idx="34" formatCode="m/d/yyyy">
                  <c:v>43926</c:v>
                </c:pt>
                <c:pt idx="35" formatCode="m/d/yyyy">
                  <c:v>43927</c:v>
                </c:pt>
                <c:pt idx="36" formatCode="m/d/yyyy">
                  <c:v>43928</c:v>
                </c:pt>
                <c:pt idx="37" formatCode="m/d/yyyy">
                  <c:v>43929</c:v>
                </c:pt>
                <c:pt idx="38" formatCode="m/d/yyyy">
                  <c:v>43930</c:v>
                </c:pt>
                <c:pt idx="39" formatCode="m/d/yyyy">
                  <c:v>43931</c:v>
                </c:pt>
                <c:pt idx="40" formatCode="m/d/yyyy">
                  <c:v>43932</c:v>
                </c:pt>
                <c:pt idx="41" formatCode="m/d/yyyy">
                  <c:v>43933</c:v>
                </c:pt>
                <c:pt idx="42" formatCode="m/d/yyyy">
                  <c:v>43934</c:v>
                </c:pt>
                <c:pt idx="43" formatCode="m/d/yyyy">
                  <c:v>43935</c:v>
                </c:pt>
                <c:pt idx="44" formatCode="m/d/yyyy">
                  <c:v>43936</c:v>
                </c:pt>
                <c:pt idx="45" formatCode="m/d/yyyy">
                  <c:v>43937</c:v>
                </c:pt>
                <c:pt idx="46" formatCode="m/d/yyyy">
                  <c:v>43938</c:v>
                </c:pt>
                <c:pt idx="47" formatCode="m/d/yyyy">
                  <c:v>43939</c:v>
                </c:pt>
                <c:pt idx="48" formatCode="m/d/yyyy">
                  <c:v>43940</c:v>
                </c:pt>
                <c:pt idx="49" formatCode="m/d/yyyy">
                  <c:v>43941</c:v>
                </c:pt>
                <c:pt idx="50" formatCode="m/d/yyyy">
                  <c:v>43942</c:v>
                </c:pt>
                <c:pt idx="51" formatCode="m/d/yyyy">
                  <c:v>43943</c:v>
                </c:pt>
                <c:pt idx="52" formatCode="m/d/yyyy">
                  <c:v>43944</c:v>
                </c:pt>
                <c:pt idx="53" formatCode="m/d/yyyy">
                  <c:v>43945</c:v>
                </c:pt>
                <c:pt idx="54" formatCode="m/d/yyyy">
                  <c:v>43946</c:v>
                </c:pt>
                <c:pt idx="55" formatCode="m/d/yyyy">
                  <c:v>43947</c:v>
                </c:pt>
                <c:pt idx="56" formatCode="m/d/yyyy">
                  <c:v>43948</c:v>
                </c:pt>
                <c:pt idx="57" formatCode="m/d/yyyy">
                  <c:v>43949</c:v>
                </c:pt>
                <c:pt idx="58" formatCode="m/d/yyyy">
                  <c:v>43950</c:v>
                </c:pt>
                <c:pt idx="59" formatCode="m/d/yyyy">
                  <c:v>43951</c:v>
                </c:pt>
                <c:pt idx="60" formatCode="m/d/yyyy">
                  <c:v>43952</c:v>
                </c:pt>
                <c:pt idx="61" formatCode="m/d/yyyy">
                  <c:v>43953</c:v>
                </c:pt>
                <c:pt idx="62" formatCode="m/d/yyyy">
                  <c:v>43954</c:v>
                </c:pt>
                <c:pt idx="63" formatCode="m/d/yyyy">
                  <c:v>43955</c:v>
                </c:pt>
                <c:pt idx="64" formatCode="m/d/yyyy">
                  <c:v>43956</c:v>
                </c:pt>
                <c:pt idx="65" formatCode="m/d/yyyy">
                  <c:v>43957</c:v>
                </c:pt>
                <c:pt idx="66" formatCode="m/d/yyyy">
                  <c:v>43958</c:v>
                </c:pt>
                <c:pt idx="67" formatCode="m/d/yyyy">
                  <c:v>43959</c:v>
                </c:pt>
                <c:pt idx="68" formatCode="m/d/yyyy">
                  <c:v>43960</c:v>
                </c:pt>
                <c:pt idx="69" formatCode="m/d/yyyy">
                  <c:v>43961</c:v>
                </c:pt>
                <c:pt idx="70" formatCode="m/d/yyyy">
                  <c:v>43962</c:v>
                </c:pt>
                <c:pt idx="71" formatCode="m/d/yyyy">
                  <c:v>43963</c:v>
                </c:pt>
                <c:pt idx="72" formatCode="m/d/yyyy">
                  <c:v>43964</c:v>
                </c:pt>
                <c:pt idx="73" formatCode="m/d/yyyy">
                  <c:v>43965</c:v>
                </c:pt>
                <c:pt idx="74" formatCode="m/d/yyyy">
                  <c:v>43966</c:v>
                </c:pt>
                <c:pt idx="75" formatCode="m/d/yyyy">
                  <c:v>43967</c:v>
                </c:pt>
                <c:pt idx="76" formatCode="m/d/yyyy">
                  <c:v>43968</c:v>
                </c:pt>
                <c:pt idx="77" formatCode="m/d/yyyy">
                  <c:v>43969</c:v>
                </c:pt>
                <c:pt idx="78" formatCode="m/d/yyyy">
                  <c:v>43970</c:v>
                </c:pt>
                <c:pt idx="79" formatCode="m/d/yyyy">
                  <c:v>43971</c:v>
                </c:pt>
                <c:pt idx="80" formatCode="m/d/yyyy">
                  <c:v>43972</c:v>
                </c:pt>
                <c:pt idx="81" formatCode="m/d/yyyy">
                  <c:v>43973</c:v>
                </c:pt>
                <c:pt idx="82" formatCode="m/d/yyyy">
                  <c:v>43974</c:v>
                </c:pt>
                <c:pt idx="83" formatCode="m/d/yyyy">
                  <c:v>43975</c:v>
                </c:pt>
                <c:pt idx="84" formatCode="m/d/yyyy">
                  <c:v>43976</c:v>
                </c:pt>
                <c:pt idx="85" formatCode="m/d/yyyy">
                  <c:v>43977</c:v>
                </c:pt>
                <c:pt idx="86" formatCode="m/d/yyyy">
                  <c:v>43978</c:v>
                </c:pt>
                <c:pt idx="87" formatCode="m/d/yyyy">
                  <c:v>43979</c:v>
                </c:pt>
                <c:pt idx="88" formatCode="m/d/yyyy">
                  <c:v>43980</c:v>
                </c:pt>
                <c:pt idx="89" formatCode="m/d/yyyy">
                  <c:v>43981</c:v>
                </c:pt>
                <c:pt idx="90" formatCode="m/d/yyyy">
                  <c:v>43982</c:v>
                </c:pt>
                <c:pt idx="91" formatCode="m/d/yyyy">
                  <c:v>43983</c:v>
                </c:pt>
                <c:pt idx="92" formatCode="m/d/yyyy">
                  <c:v>43984</c:v>
                </c:pt>
                <c:pt idx="93" formatCode="m/d/yyyy">
                  <c:v>43985</c:v>
                </c:pt>
                <c:pt idx="94" formatCode="m/d/yyyy">
                  <c:v>43986</c:v>
                </c:pt>
                <c:pt idx="95" formatCode="m/d/yyyy">
                  <c:v>43987</c:v>
                </c:pt>
                <c:pt idx="96" formatCode="m/d/yyyy">
                  <c:v>43988</c:v>
                </c:pt>
                <c:pt idx="97" formatCode="m/d/yyyy">
                  <c:v>43989</c:v>
                </c:pt>
                <c:pt idx="98" formatCode="m/d/yyyy">
                  <c:v>43990</c:v>
                </c:pt>
                <c:pt idx="99" formatCode="m/d/yyyy">
                  <c:v>43991</c:v>
                </c:pt>
                <c:pt idx="100" formatCode="m/d/yyyy">
                  <c:v>43992</c:v>
                </c:pt>
                <c:pt idx="101" formatCode="m/d/yyyy">
                  <c:v>43993</c:v>
                </c:pt>
                <c:pt idx="102" formatCode="m/d/yyyy">
                  <c:v>43994</c:v>
                </c:pt>
                <c:pt idx="103" formatCode="m/d/yyyy">
                  <c:v>43995</c:v>
                </c:pt>
                <c:pt idx="104" formatCode="m/d/yyyy">
                  <c:v>43996</c:v>
                </c:pt>
                <c:pt idx="105" formatCode="m/d/yyyy">
                  <c:v>43997</c:v>
                </c:pt>
                <c:pt idx="106" formatCode="m/d/yyyy">
                  <c:v>43998</c:v>
                </c:pt>
                <c:pt idx="107" formatCode="m/d/yyyy">
                  <c:v>43999</c:v>
                </c:pt>
                <c:pt idx="108" formatCode="m/d/yyyy">
                  <c:v>44000</c:v>
                </c:pt>
                <c:pt idx="109" formatCode="m/d/yyyy">
                  <c:v>44001</c:v>
                </c:pt>
                <c:pt idx="110" formatCode="m/d/yyyy">
                  <c:v>44002</c:v>
                </c:pt>
                <c:pt idx="111" formatCode="m/d/yyyy">
                  <c:v>44003</c:v>
                </c:pt>
                <c:pt idx="112" formatCode="m/d/yyyy">
                  <c:v>44004</c:v>
                </c:pt>
                <c:pt idx="113" formatCode="m/d/yyyy">
                  <c:v>44005</c:v>
                </c:pt>
                <c:pt idx="114" formatCode="m/d/yyyy">
                  <c:v>44006</c:v>
                </c:pt>
                <c:pt idx="115" formatCode="m/d/yyyy">
                  <c:v>44007</c:v>
                </c:pt>
                <c:pt idx="116" formatCode="m/d/yyyy">
                  <c:v>44008</c:v>
                </c:pt>
                <c:pt idx="117" formatCode="m/d/yyyy">
                  <c:v>44009</c:v>
                </c:pt>
                <c:pt idx="118" formatCode="m/d/yyyy">
                  <c:v>44010</c:v>
                </c:pt>
                <c:pt idx="119" formatCode="m/d/yyyy">
                  <c:v>44011</c:v>
                </c:pt>
                <c:pt idx="120" formatCode="m/d/yyyy">
                  <c:v>44012</c:v>
                </c:pt>
                <c:pt idx="121" formatCode="m/d/yyyy">
                  <c:v>44013</c:v>
                </c:pt>
                <c:pt idx="122" formatCode="m/d/yyyy">
                  <c:v>44014</c:v>
                </c:pt>
                <c:pt idx="123" formatCode="m/d/yyyy">
                  <c:v>44015</c:v>
                </c:pt>
                <c:pt idx="124" formatCode="m/d/yyyy">
                  <c:v>44016</c:v>
                </c:pt>
                <c:pt idx="125" formatCode="m/d/yyyy">
                  <c:v>44017</c:v>
                </c:pt>
                <c:pt idx="126" formatCode="m/d/yyyy">
                  <c:v>44018</c:v>
                </c:pt>
                <c:pt idx="127" formatCode="m/d/yyyy">
                  <c:v>44019</c:v>
                </c:pt>
                <c:pt idx="128" formatCode="m/d/yyyy">
                  <c:v>44020</c:v>
                </c:pt>
                <c:pt idx="129" formatCode="m/d/yyyy">
                  <c:v>44021</c:v>
                </c:pt>
                <c:pt idx="130" formatCode="m/d/yyyy">
                  <c:v>44022</c:v>
                </c:pt>
                <c:pt idx="131" formatCode="m/d/yyyy">
                  <c:v>44023</c:v>
                </c:pt>
                <c:pt idx="132" formatCode="m/d/yyyy">
                  <c:v>44024</c:v>
                </c:pt>
                <c:pt idx="133" formatCode="m/d/yyyy">
                  <c:v>44025</c:v>
                </c:pt>
                <c:pt idx="134" formatCode="m/d/yyyy">
                  <c:v>44026</c:v>
                </c:pt>
                <c:pt idx="135" formatCode="m/d/yyyy">
                  <c:v>44027</c:v>
                </c:pt>
                <c:pt idx="136" formatCode="m/d/yyyy">
                  <c:v>44028</c:v>
                </c:pt>
                <c:pt idx="137" formatCode="m/d/yyyy">
                  <c:v>44029</c:v>
                </c:pt>
                <c:pt idx="138" formatCode="m/d/yyyy">
                  <c:v>44030</c:v>
                </c:pt>
                <c:pt idx="139" formatCode="m/d/yyyy">
                  <c:v>44031</c:v>
                </c:pt>
                <c:pt idx="140" formatCode="m/d/yyyy">
                  <c:v>44032</c:v>
                </c:pt>
                <c:pt idx="141" formatCode="m/d/yyyy">
                  <c:v>44033</c:v>
                </c:pt>
                <c:pt idx="142" formatCode="m/d/yyyy">
                  <c:v>44034</c:v>
                </c:pt>
                <c:pt idx="143" formatCode="m/d/yyyy">
                  <c:v>44035</c:v>
                </c:pt>
                <c:pt idx="144" formatCode="m/d/yyyy">
                  <c:v>44036</c:v>
                </c:pt>
                <c:pt idx="145" formatCode="m/d/yyyy">
                  <c:v>44037</c:v>
                </c:pt>
                <c:pt idx="146" formatCode="m/d/yyyy">
                  <c:v>44038</c:v>
                </c:pt>
                <c:pt idx="147" formatCode="m/d/yyyy">
                  <c:v>44039</c:v>
                </c:pt>
                <c:pt idx="148" formatCode="m/d/yyyy">
                  <c:v>44040</c:v>
                </c:pt>
                <c:pt idx="149" formatCode="m/d/yyyy">
                  <c:v>44041</c:v>
                </c:pt>
                <c:pt idx="150" formatCode="m/d/yyyy">
                  <c:v>44042</c:v>
                </c:pt>
                <c:pt idx="151" formatCode="m/d/yyyy">
                  <c:v>44043</c:v>
                </c:pt>
                <c:pt idx="152" formatCode="m/d/yyyy">
                  <c:v>44044</c:v>
                </c:pt>
                <c:pt idx="153" formatCode="m/d/yyyy">
                  <c:v>44045</c:v>
                </c:pt>
                <c:pt idx="154" formatCode="m/d/yyyy">
                  <c:v>44046</c:v>
                </c:pt>
                <c:pt idx="155" formatCode="m/d/yyyy">
                  <c:v>44047</c:v>
                </c:pt>
                <c:pt idx="156" formatCode="m/d/yyyy">
                  <c:v>44048</c:v>
                </c:pt>
                <c:pt idx="157" formatCode="m/d/yyyy">
                  <c:v>44049</c:v>
                </c:pt>
                <c:pt idx="158" formatCode="m/d/yyyy">
                  <c:v>44050</c:v>
                </c:pt>
                <c:pt idx="159" formatCode="m/d/yyyy">
                  <c:v>44051</c:v>
                </c:pt>
                <c:pt idx="160" formatCode="m/d/yyyy">
                  <c:v>44052</c:v>
                </c:pt>
                <c:pt idx="161" formatCode="m/d/yyyy">
                  <c:v>44053</c:v>
                </c:pt>
                <c:pt idx="162" formatCode="m/d/yyyy">
                  <c:v>44054</c:v>
                </c:pt>
                <c:pt idx="163" formatCode="m/d/yyyy">
                  <c:v>44055</c:v>
                </c:pt>
                <c:pt idx="164" formatCode="m/d/yyyy">
                  <c:v>44056</c:v>
                </c:pt>
                <c:pt idx="165" formatCode="m/d/yyyy">
                  <c:v>44057</c:v>
                </c:pt>
                <c:pt idx="166" formatCode="m/d/yyyy">
                  <c:v>44058</c:v>
                </c:pt>
                <c:pt idx="167" formatCode="m/d/yyyy">
                  <c:v>44059</c:v>
                </c:pt>
                <c:pt idx="168" formatCode="m/d/yyyy">
                  <c:v>44060</c:v>
                </c:pt>
                <c:pt idx="169" formatCode="m/d/yyyy">
                  <c:v>44061</c:v>
                </c:pt>
                <c:pt idx="170" formatCode="m/d/yyyy">
                  <c:v>44062</c:v>
                </c:pt>
                <c:pt idx="171" formatCode="m/d/yyyy">
                  <c:v>44063</c:v>
                </c:pt>
                <c:pt idx="172" formatCode="m/d/yyyy">
                  <c:v>44064</c:v>
                </c:pt>
                <c:pt idx="173" formatCode="m/d/yyyy">
                  <c:v>44065</c:v>
                </c:pt>
                <c:pt idx="174" formatCode="m/d/yyyy">
                  <c:v>44066</c:v>
                </c:pt>
                <c:pt idx="175" formatCode="m/d/yyyy">
                  <c:v>44067</c:v>
                </c:pt>
                <c:pt idx="176" formatCode="m/d/yyyy">
                  <c:v>44068</c:v>
                </c:pt>
                <c:pt idx="177" formatCode="m/d/yyyy">
                  <c:v>44069</c:v>
                </c:pt>
                <c:pt idx="178" formatCode="m/d/yyyy">
                  <c:v>44070</c:v>
                </c:pt>
                <c:pt idx="179" formatCode="m/d/yyyy">
                  <c:v>44071</c:v>
                </c:pt>
                <c:pt idx="180" formatCode="m/d/yyyy">
                  <c:v>44072</c:v>
                </c:pt>
                <c:pt idx="181" formatCode="m/d/yyyy">
                  <c:v>44073</c:v>
                </c:pt>
                <c:pt idx="182" formatCode="m/d/yyyy">
                  <c:v>44074</c:v>
                </c:pt>
                <c:pt idx="183" formatCode="m/d/yyyy">
                  <c:v>44075</c:v>
                </c:pt>
                <c:pt idx="184" formatCode="m/d/yyyy">
                  <c:v>44076</c:v>
                </c:pt>
                <c:pt idx="185" formatCode="m/d/yyyy">
                  <c:v>44077</c:v>
                </c:pt>
                <c:pt idx="186" formatCode="m/d/yyyy">
                  <c:v>44078</c:v>
                </c:pt>
                <c:pt idx="187" formatCode="m/d/yyyy">
                  <c:v>44079</c:v>
                </c:pt>
                <c:pt idx="188" formatCode="m/d/yyyy">
                  <c:v>44080</c:v>
                </c:pt>
                <c:pt idx="189" formatCode="m/d/yyyy">
                  <c:v>44081</c:v>
                </c:pt>
                <c:pt idx="190" formatCode="m/d/yyyy">
                  <c:v>44082</c:v>
                </c:pt>
                <c:pt idx="191" formatCode="m/d/yyyy">
                  <c:v>44083</c:v>
                </c:pt>
                <c:pt idx="192" formatCode="m/d/yyyy">
                  <c:v>44084</c:v>
                </c:pt>
                <c:pt idx="193" formatCode="m/d/yyyy">
                  <c:v>44085</c:v>
                </c:pt>
                <c:pt idx="194" formatCode="m/d/yyyy">
                  <c:v>44086</c:v>
                </c:pt>
                <c:pt idx="195" formatCode="m/d/yyyy">
                  <c:v>44087</c:v>
                </c:pt>
                <c:pt idx="196" formatCode="m/d/yyyy">
                  <c:v>44088</c:v>
                </c:pt>
                <c:pt idx="197" formatCode="m/d/yyyy">
                  <c:v>44089</c:v>
                </c:pt>
                <c:pt idx="198" formatCode="m/d/yyyy">
                  <c:v>44090</c:v>
                </c:pt>
                <c:pt idx="199" formatCode="m/d/yyyy">
                  <c:v>44091</c:v>
                </c:pt>
                <c:pt idx="200" formatCode="m/d/yyyy">
                  <c:v>44092</c:v>
                </c:pt>
                <c:pt idx="201" formatCode="m/d/yyyy">
                  <c:v>44093</c:v>
                </c:pt>
                <c:pt idx="202" formatCode="m/d/yyyy">
                  <c:v>44094</c:v>
                </c:pt>
                <c:pt idx="203" formatCode="m/d/yyyy">
                  <c:v>44095</c:v>
                </c:pt>
                <c:pt idx="204" formatCode="m/d/yyyy">
                  <c:v>44096</c:v>
                </c:pt>
                <c:pt idx="205" formatCode="m/d/yyyy">
                  <c:v>44097</c:v>
                </c:pt>
                <c:pt idx="206" formatCode="m/d/yyyy">
                  <c:v>44098</c:v>
                </c:pt>
                <c:pt idx="207" formatCode="m/d/yyyy">
                  <c:v>44099</c:v>
                </c:pt>
                <c:pt idx="208" formatCode="m/d/yyyy">
                  <c:v>44100</c:v>
                </c:pt>
                <c:pt idx="209" formatCode="m/d/yyyy">
                  <c:v>44101</c:v>
                </c:pt>
                <c:pt idx="210" formatCode="m/d/yyyy">
                  <c:v>44102</c:v>
                </c:pt>
                <c:pt idx="211" formatCode="m/d/yyyy">
                  <c:v>44103</c:v>
                </c:pt>
                <c:pt idx="212" formatCode="m/d/yyyy">
                  <c:v>44104</c:v>
                </c:pt>
                <c:pt idx="213" formatCode="m/d/yyyy">
                  <c:v>44105</c:v>
                </c:pt>
                <c:pt idx="214" formatCode="m/d/yyyy">
                  <c:v>44106</c:v>
                </c:pt>
                <c:pt idx="215" formatCode="m/d/yyyy">
                  <c:v>44107</c:v>
                </c:pt>
                <c:pt idx="216" formatCode="m/d/yyyy">
                  <c:v>44108</c:v>
                </c:pt>
                <c:pt idx="217" formatCode="m/d/yyyy">
                  <c:v>44109</c:v>
                </c:pt>
                <c:pt idx="218" formatCode="m/d/yyyy">
                  <c:v>44110</c:v>
                </c:pt>
                <c:pt idx="219" formatCode="m/d/yyyy">
                  <c:v>44111</c:v>
                </c:pt>
                <c:pt idx="220" formatCode="m/d/yyyy">
                  <c:v>44112</c:v>
                </c:pt>
                <c:pt idx="221" formatCode="m/d/yyyy">
                  <c:v>44113</c:v>
                </c:pt>
                <c:pt idx="222" formatCode="m/d/yyyy">
                  <c:v>44114</c:v>
                </c:pt>
                <c:pt idx="223" formatCode="m/d/yyyy">
                  <c:v>44115</c:v>
                </c:pt>
                <c:pt idx="224" formatCode="m/d/yyyy">
                  <c:v>44116</c:v>
                </c:pt>
                <c:pt idx="225" formatCode="m/d/yyyy">
                  <c:v>44117</c:v>
                </c:pt>
                <c:pt idx="226" formatCode="m/d/yyyy">
                  <c:v>44118</c:v>
                </c:pt>
                <c:pt idx="227" formatCode="m/d/yyyy">
                  <c:v>44119</c:v>
                </c:pt>
                <c:pt idx="228" formatCode="m/d/yyyy">
                  <c:v>44120</c:v>
                </c:pt>
                <c:pt idx="229" formatCode="m/d/yyyy">
                  <c:v>44121</c:v>
                </c:pt>
                <c:pt idx="230" formatCode="m/d/yyyy">
                  <c:v>44122</c:v>
                </c:pt>
                <c:pt idx="231" formatCode="m/d/yyyy">
                  <c:v>44123</c:v>
                </c:pt>
                <c:pt idx="232" formatCode="m/d/yyyy">
                  <c:v>44124</c:v>
                </c:pt>
                <c:pt idx="233" formatCode="m/d/yyyy">
                  <c:v>44125</c:v>
                </c:pt>
                <c:pt idx="234" formatCode="m/d/yyyy">
                  <c:v>44126</c:v>
                </c:pt>
                <c:pt idx="235" formatCode="m/d/yyyy">
                  <c:v>44127</c:v>
                </c:pt>
                <c:pt idx="236" formatCode="m/d/yyyy">
                  <c:v>44128</c:v>
                </c:pt>
                <c:pt idx="237" formatCode="m/d/yyyy">
                  <c:v>44129</c:v>
                </c:pt>
                <c:pt idx="238" formatCode="m/d/yyyy">
                  <c:v>44130</c:v>
                </c:pt>
                <c:pt idx="239" formatCode="m/d/yyyy">
                  <c:v>44131</c:v>
                </c:pt>
                <c:pt idx="240" formatCode="m/d/yyyy">
                  <c:v>44132</c:v>
                </c:pt>
                <c:pt idx="241" formatCode="m/d/yyyy">
                  <c:v>44133</c:v>
                </c:pt>
                <c:pt idx="242" formatCode="m/d/yyyy">
                  <c:v>44134</c:v>
                </c:pt>
                <c:pt idx="243" formatCode="m/d/yyyy">
                  <c:v>44135</c:v>
                </c:pt>
                <c:pt idx="244" formatCode="m/d/yyyy">
                  <c:v>44136</c:v>
                </c:pt>
                <c:pt idx="245" formatCode="m/d/yyyy">
                  <c:v>44137</c:v>
                </c:pt>
                <c:pt idx="246" formatCode="m/d/yyyy">
                  <c:v>44138</c:v>
                </c:pt>
                <c:pt idx="247" formatCode="m/d/yyyy">
                  <c:v>44139</c:v>
                </c:pt>
                <c:pt idx="248" formatCode="m/d/yyyy">
                  <c:v>44140</c:v>
                </c:pt>
                <c:pt idx="249" formatCode="m/d/yyyy">
                  <c:v>44141</c:v>
                </c:pt>
                <c:pt idx="250" formatCode="m/d/yyyy">
                  <c:v>44142</c:v>
                </c:pt>
                <c:pt idx="251" formatCode="m/d/yyyy">
                  <c:v>44143</c:v>
                </c:pt>
                <c:pt idx="252" formatCode="m/d/yyyy">
                  <c:v>44144</c:v>
                </c:pt>
                <c:pt idx="253" formatCode="m/d/yyyy">
                  <c:v>44145</c:v>
                </c:pt>
                <c:pt idx="254" formatCode="m/d/yyyy">
                  <c:v>44146</c:v>
                </c:pt>
                <c:pt idx="255" formatCode="m/d/yyyy">
                  <c:v>44147</c:v>
                </c:pt>
                <c:pt idx="256" formatCode="m/d/yyyy">
                  <c:v>44148</c:v>
                </c:pt>
                <c:pt idx="257" formatCode="m/d/yyyy">
                  <c:v>44149</c:v>
                </c:pt>
                <c:pt idx="258" formatCode="m/d/yyyy">
                  <c:v>44150</c:v>
                </c:pt>
                <c:pt idx="259" formatCode="m/d/yyyy">
                  <c:v>44151</c:v>
                </c:pt>
                <c:pt idx="260" formatCode="m/d/yyyy">
                  <c:v>44152</c:v>
                </c:pt>
                <c:pt idx="261" formatCode="m/d/yyyy">
                  <c:v>44153</c:v>
                </c:pt>
                <c:pt idx="262" formatCode="m/d/yyyy">
                  <c:v>44154</c:v>
                </c:pt>
                <c:pt idx="263" formatCode="m/d/yyyy">
                  <c:v>44155</c:v>
                </c:pt>
                <c:pt idx="264" formatCode="m/d/yyyy">
                  <c:v>44156</c:v>
                </c:pt>
                <c:pt idx="265" formatCode="m/d/yyyy">
                  <c:v>44157</c:v>
                </c:pt>
                <c:pt idx="266" formatCode="m/d/yyyy">
                  <c:v>44158</c:v>
                </c:pt>
                <c:pt idx="267" formatCode="m/d/yyyy">
                  <c:v>44159</c:v>
                </c:pt>
                <c:pt idx="268" formatCode="m/d/yyyy">
                  <c:v>44160</c:v>
                </c:pt>
                <c:pt idx="269" formatCode="m/d/yyyy">
                  <c:v>44161</c:v>
                </c:pt>
                <c:pt idx="270" formatCode="m/d/yyyy">
                  <c:v>44162</c:v>
                </c:pt>
                <c:pt idx="271" formatCode="m/d/yyyy">
                  <c:v>44163</c:v>
                </c:pt>
                <c:pt idx="272" formatCode="m/d/yyyy">
                  <c:v>44164</c:v>
                </c:pt>
                <c:pt idx="273" formatCode="m/d/yyyy">
                  <c:v>44165</c:v>
                </c:pt>
                <c:pt idx="274" formatCode="m/d/yyyy">
                  <c:v>44166</c:v>
                </c:pt>
                <c:pt idx="275" formatCode="m/d/yyyy">
                  <c:v>44167</c:v>
                </c:pt>
                <c:pt idx="276" formatCode="m/d/yyyy">
                  <c:v>44168</c:v>
                </c:pt>
                <c:pt idx="277" formatCode="m/d/yyyy">
                  <c:v>44169</c:v>
                </c:pt>
                <c:pt idx="278" formatCode="m/d/yyyy">
                  <c:v>44170</c:v>
                </c:pt>
                <c:pt idx="279" formatCode="m/d/yyyy">
                  <c:v>44171</c:v>
                </c:pt>
                <c:pt idx="280" formatCode="m/d/yyyy">
                  <c:v>44172</c:v>
                </c:pt>
                <c:pt idx="281" formatCode="m/d/yyyy">
                  <c:v>44173</c:v>
                </c:pt>
                <c:pt idx="282" formatCode="m/d/yyyy">
                  <c:v>44174</c:v>
                </c:pt>
                <c:pt idx="283" formatCode="m/d/yyyy">
                  <c:v>44175</c:v>
                </c:pt>
                <c:pt idx="284" formatCode="m/d/yyyy">
                  <c:v>44176</c:v>
                </c:pt>
                <c:pt idx="285" formatCode="m/d/yyyy">
                  <c:v>44177</c:v>
                </c:pt>
                <c:pt idx="286" formatCode="m/d/yyyy">
                  <c:v>44178</c:v>
                </c:pt>
                <c:pt idx="287" formatCode="m/d/yyyy">
                  <c:v>44179</c:v>
                </c:pt>
                <c:pt idx="288" formatCode="m/d/yyyy">
                  <c:v>44180</c:v>
                </c:pt>
                <c:pt idx="289" formatCode="m/d/yyyy">
                  <c:v>44181</c:v>
                </c:pt>
                <c:pt idx="290" formatCode="m/d/yyyy">
                  <c:v>44182</c:v>
                </c:pt>
                <c:pt idx="291" formatCode="m/d/yyyy">
                  <c:v>44183</c:v>
                </c:pt>
                <c:pt idx="292" formatCode="m/d/yyyy">
                  <c:v>44184</c:v>
                </c:pt>
                <c:pt idx="293" formatCode="m/d/yyyy">
                  <c:v>44185</c:v>
                </c:pt>
                <c:pt idx="294" formatCode="m/d/yyyy">
                  <c:v>44186</c:v>
                </c:pt>
                <c:pt idx="295" formatCode="m/d/yyyy">
                  <c:v>44187</c:v>
                </c:pt>
                <c:pt idx="296" formatCode="m/d/yyyy">
                  <c:v>44188</c:v>
                </c:pt>
                <c:pt idx="297" formatCode="m/d/yyyy">
                  <c:v>44189</c:v>
                </c:pt>
                <c:pt idx="298" formatCode="m/d/yyyy">
                  <c:v>44190</c:v>
                </c:pt>
                <c:pt idx="299" formatCode="m/d/yyyy">
                  <c:v>44191</c:v>
                </c:pt>
                <c:pt idx="300" formatCode="m/d/yyyy">
                  <c:v>44192</c:v>
                </c:pt>
                <c:pt idx="301" formatCode="m/d/yyyy">
                  <c:v>44193</c:v>
                </c:pt>
                <c:pt idx="302" formatCode="m/d/yyyy">
                  <c:v>44194</c:v>
                </c:pt>
                <c:pt idx="303" formatCode="m/d/yyyy">
                  <c:v>44195</c:v>
                </c:pt>
                <c:pt idx="304" formatCode="m/d/yyyy">
                  <c:v>44196</c:v>
                </c:pt>
                <c:pt idx="305" formatCode="m/d/yyyy">
                  <c:v>44197</c:v>
                </c:pt>
                <c:pt idx="306" formatCode="m/d/yyyy">
                  <c:v>44198</c:v>
                </c:pt>
                <c:pt idx="307" formatCode="m/d/yyyy">
                  <c:v>44199</c:v>
                </c:pt>
                <c:pt idx="308" formatCode="m/d/yyyy">
                  <c:v>44200</c:v>
                </c:pt>
                <c:pt idx="309" formatCode="m/d/yyyy">
                  <c:v>44201</c:v>
                </c:pt>
                <c:pt idx="310" formatCode="m/d/yyyy">
                  <c:v>44202</c:v>
                </c:pt>
                <c:pt idx="311" formatCode="m/d/yyyy">
                  <c:v>44203</c:v>
                </c:pt>
                <c:pt idx="312" formatCode="m/d/yyyy">
                  <c:v>44204</c:v>
                </c:pt>
                <c:pt idx="313" formatCode="m/d/yyyy">
                  <c:v>44205</c:v>
                </c:pt>
                <c:pt idx="314" formatCode="m/d/yyyy">
                  <c:v>44206</c:v>
                </c:pt>
                <c:pt idx="315" formatCode="m/d/yyyy">
                  <c:v>44207</c:v>
                </c:pt>
                <c:pt idx="316" formatCode="m/d/yyyy">
                  <c:v>44208</c:v>
                </c:pt>
                <c:pt idx="317" formatCode="m/d/yyyy">
                  <c:v>44209</c:v>
                </c:pt>
                <c:pt idx="318" formatCode="m/d/yyyy">
                  <c:v>44210</c:v>
                </c:pt>
                <c:pt idx="319" formatCode="m/d/yyyy">
                  <c:v>44211</c:v>
                </c:pt>
                <c:pt idx="320" formatCode="m/d/yyyy">
                  <c:v>44212</c:v>
                </c:pt>
                <c:pt idx="321" formatCode="m/d/yyyy">
                  <c:v>44213</c:v>
                </c:pt>
                <c:pt idx="322" formatCode="m/d/yyyy">
                  <c:v>44214</c:v>
                </c:pt>
                <c:pt idx="323" formatCode="m/d/yyyy">
                  <c:v>44215</c:v>
                </c:pt>
                <c:pt idx="324" formatCode="m/d/yyyy">
                  <c:v>44216</c:v>
                </c:pt>
                <c:pt idx="325" formatCode="m/d/yyyy">
                  <c:v>44217</c:v>
                </c:pt>
                <c:pt idx="326" formatCode="m/d/yyyy">
                  <c:v>44218</c:v>
                </c:pt>
                <c:pt idx="327" formatCode="m/d/yyyy">
                  <c:v>44219</c:v>
                </c:pt>
                <c:pt idx="328" formatCode="m/d/yyyy">
                  <c:v>44220</c:v>
                </c:pt>
                <c:pt idx="329" formatCode="m/d/yyyy">
                  <c:v>44221</c:v>
                </c:pt>
                <c:pt idx="330" formatCode="m/d/yyyy">
                  <c:v>44222</c:v>
                </c:pt>
                <c:pt idx="331" formatCode="m/d/yyyy">
                  <c:v>44223</c:v>
                </c:pt>
                <c:pt idx="332" formatCode="m/d/yyyy">
                  <c:v>44224</c:v>
                </c:pt>
                <c:pt idx="333" formatCode="m/d/yyyy">
                  <c:v>44225</c:v>
                </c:pt>
                <c:pt idx="334" formatCode="m/d/yyyy">
                  <c:v>44226</c:v>
                </c:pt>
                <c:pt idx="335" formatCode="m/d/yyyy">
                  <c:v>44227</c:v>
                </c:pt>
                <c:pt idx="336" formatCode="m/d/yyyy">
                  <c:v>44228</c:v>
                </c:pt>
                <c:pt idx="337" formatCode="m/d/yyyy">
                  <c:v>44229</c:v>
                </c:pt>
                <c:pt idx="338" formatCode="m/d/yyyy">
                  <c:v>44230</c:v>
                </c:pt>
                <c:pt idx="339" formatCode="m/d/yyyy">
                  <c:v>44231</c:v>
                </c:pt>
                <c:pt idx="340" formatCode="m/d/yyyy">
                  <c:v>44232</c:v>
                </c:pt>
                <c:pt idx="341" formatCode="m/d/yyyy">
                  <c:v>44233</c:v>
                </c:pt>
                <c:pt idx="342" formatCode="m/d/yyyy">
                  <c:v>44234</c:v>
                </c:pt>
                <c:pt idx="343" formatCode="m/d/yyyy">
                  <c:v>44235</c:v>
                </c:pt>
                <c:pt idx="344" formatCode="m/d/yyyy">
                  <c:v>44236</c:v>
                </c:pt>
                <c:pt idx="345" formatCode="m/d/yyyy">
                  <c:v>44237</c:v>
                </c:pt>
                <c:pt idx="346" formatCode="m/d/yyyy">
                  <c:v>44238</c:v>
                </c:pt>
                <c:pt idx="347" formatCode="m/d/yyyy">
                  <c:v>44239</c:v>
                </c:pt>
                <c:pt idx="348" formatCode="m/d/yyyy">
                  <c:v>44240</c:v>
                </c:pt>
                <c:pt idx="349" formatCode="m/d/yyyy">
                  <c:v>44241</c:v>
                </c:pt>
                <c:pt idx="350" formatCode="m/d/yyyy">
                  <c:v>44242</c:v>
                </c:pt>
                <c:pt idx="351" formatCode="m/d/yyyy">
                  <c:v>44243</c:v>
                </c:pt>
                <c:pt idx="352" formatCode="m/d/yyyy">
                  <c:v>44244</c:v>
                </c:pt>
                <c:pt idx="353" formatCode="m/d/yyyy">
                  <c:v>44245</c:v>
                </c:pt>
                <c:pt idx="354" formatCode="m/d/yyyy">
                  <c:v>44246</c:v>
                </c:pt>
                <c:pt idx="355" formatCode="m/d/yyyy">
                  <c:v>44247</c:v>
                </c:pt>
                <c:pt idx="356" formatCode="m/d/yyyy">
                  <c:v>44248</c:v>
                </c:pt>
                <c:pt idx="357" formatCode="m/d/yyyy">
                  <c:v>44249</c:v>
                </c:pt>
                <c:pt idx="358" formatCode="m/d/yyyy">
                  <c:v>44250</c:v>
                </c:pt>
                <c:pt idx="359" formatCode="m/d/yyyy">
                  <c:v>44251</c:v>
                </c:pt>
                <c:pt idx="360" formatCode="m/d/yyyy">
                  <c:v>44252</c:v>
                </c:pt>
                <c:pt idx="361" formatCode="m/d/yyyy">
                  <c:v>44253</c:v>
                </c:pt>
                <c:pt idx="362" formatCode="m/d/yyyy">
                  <c:v>44254</c:v>
                </c:pt>
                <c:pt idx="363" formatCode="m/d/yyyy">
                  <c:v>44255</c:v>
                </c:pt>
                <c:pt idx="364" formatCode="m/d/yyyy">
                  <c:v>44256</c:v>
                </c:pt>
                <c:pt idx="365" formatCode="m/d/yyyy">
                  <c:v>44257</c:v>
                </c:pt>
                <c:pt idx="366" formatCode="m/d/yyyy">
                  <c:v>44258</c:v>
                </c:pt>
                <c:pt idx="367" formatCode="m/d/yyyy">
                  <c:v>44259</c:v>
                </c:pt>
                <c:pt idx="368" formatCode="m/d/yyyy">
                  <c:v>44260</c:v>
                </c:pt>
                <c:pt idx="369" formatCode="m/d/yyyy">
                  <c:v>44261</c:v>
                </c:pt>
                <c:pt idx="370" formatCode="m/d/yyyy">
                  <c:v>44262</c:v>
                </c:pt>
                <c:pt idx="371" formatCode="m/d/yyyy">
                  <c:v>44263</c:v>
                </c:pt>
                <c:pt idx="372" formatCode="m/d/yyyy">
                  <c:v>44264</c:v>
                </c:pt>
                <c:pt idx="373" formatCode="m/d/yyyy">
                  <c:v>44265</c:v>
                </c:pt>
                <c:pt idx="374" formatCode="m/d/yyyy">
                  <c:v>44266</c:v>
                </c:pt>
                <c:pt idx="375" formatCode="m/d/yyyy">
                  <c:v>44267</c:v>
                </c:pt>
                <c:pt idx="376" formatCode="m/d/yyyy">
                  <c:v>44268</c:v>
                </c:pt>
                <c:pt idx="377" formatCode="m/d/yyyy">
                  <c:v>44269</c:v>
                </c:pt>
                <c:pt idx="378" formatCode="m/d/yyyy">
                  <c:v>44270</c:v>
                </c:pt>
                <c:pt idx="379" formatCode="m/d/yyyy">
                  <c:v>44271</c:v>
                </c:pt>
                <c:pt idx="380" formatCode="m/d/yyyy">
                  <c:v>44272</c:v>
                </c:pt>
                <c:pt idx="381" formatCode="m/d/yyyy">
                  <c:v>44273</c:v>
                </c:pt>
                <c:pt idx="382" formatCode="m/d/yyyy">
                  <c:v>44274</c:v>
                </c:pt>
                <c:pt idx="383" formatCode="m/d/yyyy">
                  <c:v>44275</c:v>
                </c:pt>
                <c:pt idx="384" formatCode="m/d/yyyy">
                  <c:v>44276</c:v>
                </c:pt>
                <c:pt idx="385" formatCode="m/d/yyyy">
                  <c:v>44277</c:v>
                </c:pt>
                <c:pt idx="386" formatCode="m/d/yyyy">
                  <c:v>44278</c:v>
                </c:pt>
                <c:pt idx="387" formatCode="m/d/yyyy">
                  <c:v>44279</c:v>
                </c:pt>
                <c:pt idx="388" formatCode="m/d/yyyy">
                  <c:v>44280</c:v>
                </c:pt>
                <c:pt idx="389" formatCode="m/d/yyyy">
                  <c:v>44281</c:v>
                </c:pt>
                <c:pt idx="390" formatCode="m/d/yyyy">
                  <c:v>44282</c:v>
                </c:pt>
                <c:pt idx="391" formatCode="m/d/yyyy">
                  <c:v>44283</c:v>
                </c:pt>
                <c:pt idx="392" formatCode="m/d/yyyy">
                  <c:v>44284</c:v>
                </c:pt>
                <c:pt idx="393" formatCode="m/d/yyyy">
                  <c:v>44285</c:v>
                </c:pt>
                <c:pt idx="394" formatCode="m/d/yyyy">
                  <c:v>44286</c:v>
                </c:pt>
                <c:pt idx="395" formatCode="m/d/yyyy">
                  <c:v>44287</c:v>
                </c:pt>
                <c:pt idx="396" formatCode="m/d/yyyy">
                  <c:v>44288</c:v>
                </c:pt>
                <c:pt idx="397" formatCode="m/d/yyyy">
                  <c:v>44289</c:v>
                </c:pt>
                <c:pt idx="398" formatCode="m/d/yyyy">
                  <c:v>44290</c:v>
                </c:pt>
                <c:pt idx="399" formatCode="m/d/yyyy">
                  <c:v>44291</c:v>
                </c:pt>
                <c:pt idx="400" formatCode="m/d/yyyy">
                  <c:v>44292</c:v>
                </c:pt>
                <c:pt idx="401" formatCode="m/d/yyyy">
                  <c:v>44293</c:v>
                </c:pt>
                <c:pt idx="402" formatCode="m/d/yyyy">
                  <c:v>44294</c:v>
                </c:pt>
                <c:pt idx="403" formatCode="m/d/yyyy">
                  <c:v>44295</c:v>
                </c:pt>
                <c:pt idx="404" formatCode="m/d/yyyy">
                  <c:v>44296</c:v>
                </c:pt>
                <c:pt idx="405" formatCode="m/d/yyyy">
                  <c:v>44297</c:v>
                </c:pt>
                <c:pt idx="406" formatCode="m/d/yyyy">
                  <c:v>44298</c:v>
                </c:pt>
                <c:pt idx="407" formatCode="m/d/yyyy">
                  <c:v>44299</c:v>
                </c:pt>
                <c:pt idx="408" formatCode="m/d/yyyy">
                  <c:v>44300</c:v>
                </c:pt>
                <c:pt idx="409" formatCode="m/d/yyyy">
                  <c:v>44301</c:v>
                </c:pt>
                <c:pt idx="410" formatCode="m/d/yyyy">
                  <c:v>44302</c:v>
                </c:pt>
                <c:pt idx="411" formatCode="m/d/yyyy">
                  <c:v>44303</c:v>
                </c:pt>
                <c:pt idx="412" formatCode="m/d/yyyy">
                  <c:v>44304</c:v>
                </c:pt>
                <c:pt idx="413" formatCode="m/d/yyyy">
                  <c:v>44305</c:v>
                </c:pt>
                <c:pt idx="414" formatCode="m/d/yyyy">
                  <c:v>44306</c:v>
                </c:pt>
                <c:pt idx="415" formatCode="m/d/yyyy">
                  <c:v>44307</c:v>
                </c:pt>
                <c:pt idx="416" formatCode="m/d/yyyy">
                  <c:v>44308</c:v>
                </c:pt>
                <c:pt idx="417" formatCode="m/d/yyyy">
                  <c:v>44309</c:v>
                </c:pt>
                <c:pt idx="418" formatCode="m/d/yyyy">
                  <c:v>44310</c:v>
                </c:pt>
                <c:pt idx="419" formatCode="m/d/yyyy">
                  <c:v>44311</c:v>
                </c:pt>
                <c:pt idx="420" formatCode="m/d/yyyy">
                  <c:v>44312</c:v>
                </c:pt>
                <c:pt idx="421" formatCode="m/d/yyyy">
                  <c:v>44313</c:v>
                </c:pt>
                <c:pt idx="422" formatCode="m/d/yyyy">
                  <c:v>44314</c:v>
                </c:pt>
                <c:pt idx="423" formatCode="m/d/yyyy">
                  <c:v>44315</c:v>
                </c:pt>
                <c:pt idx="424" formatCode="m/d/yyyy">
                  <c:v>44316</c:v>
                </c:pt>
                <c:pt idx="425" formatCode="m/d/yyyy">
                  <c:v>44317</c:v>
                </c:pt>
                <c:pt idx="426" formatCode="m/d/yyyy">
                  <c:v>44318</c:v>
                </c:pt>
                <c:pt idx="427" formatCode="m/d/yyyy">
                  <c:v>44319</c:v>
                </c:pt>
                <c:pt idx="428" formatCode="m/d/yyyy">
                  <c:v>44320</c:v>
                </c:pt>
                <c:pt idx="429" formatCode="m/d/yyyy">
                  <c:v>44321</c:v>
                </c:pt>
                <c:pt idx="430" formatCode="m/d/yyyy">
                  <c:v>44322</c:v>
                </c:pt>
                <c:pt idx="431" formatCode="m/d/yyyy">
                  <c:v>44323</c:v>
                </c:pt>
                <c:pt idx="432" formatCode="m/d/yyyy">
                  <c:v>44324</c:v>
                </c:pt>
                <c:pt idx="433" formatCode="m/d/yyyy">
                  <c:v>44325</c:v>
                </c:pt>
                <c:pt idx="434" formatCode="m/d/yyyy">
                  <c:v>44326</c:v>
                </c:pt>
                <c:pt idx="435" formatCode="m/d/yyyy">
                  <c:v>44327</c:v>
                </c:pt>
                <c:pt idx="436" formatCode="m/d/yyyy">
                  <c:v>44328</c:v>
                </c:pt>
                <c:pt idx="437" formatCode="m/d/yyyy">
                  <c:v>44329</c:v>
                </c:pt>
                <c:pt idx="438" formatCode="m/d/yyyy">
                  <c:v>44330</c:v>
                </c:pt>
                <c:pt idx="439" formatCode="m/d/yyyy">
                  <c:v>44331</c:v>
                </c:pt>
                <c:pt idx="440" formatCode="m/d/yyyy">
                  <c:v>44332</c:v>
                </c:pt>
                <c:pt idx="441" formatCode="m/d/yyyy">
                  <c:v>44333</c:v>
                </c:pt>
                <c:pt idx="442" formatCode="m/d/yyyy">
                  <c:v>44334</c:v>
                </c:pt>
                <c:pt idx="443" formatCode="m/d/yyyy">
                  <c:v>44335</c:v>
                </c:pt>
                <c:pt idx="444" formatCode="m/d/yyyy">
                  <c:v>44336</c:v>
                </c:pt>
                <c:pt idx="445" formatCode="m/d/yyyy">
                  <c:v>44337</c:v>
                </c:pt>
                <c:pt idx="446" formatCode="m/d/yyyy">
                  <c:v>44338</c:v>
                </c:pt>
                <c:pt idx="447" formatCode="m/d/yyyy">
                  <c:v>44339</c:v>
                </c:pt>
                <c:pt idx="448" formatCode="m/d/yyyy">
                  <c:v>44340</c:v>
                </c:pt>
                <c:pt idx="449" formatCode="m/d/yyyy">
                  <c:v>44341</c:v>
                </c:pt>
                <c:pt idx="450" formatCode="m/d/yyyy">
                  <c:v>44342</c:v>
                </c:pt>
                <c:pt idx="451" formatCode="m/d/yyyy">
                  <c:v>44343</c:v>
                </c:pt>
                <c:pt idx="452" formatCode="m/d/yyyy">
                  <c:v>44344</c:v>
                </c:pt>
                <c:pt idx="453" formatCode="m/d/yyyy">
                  <c:v>44345</c:v>
                </c:pt>
                <c:pt idx="454" formatCode="m/d/yyyy">
                  <c:v>44346</c:v>
                </c:pt>
                <c:pt idx="455" formatCode="m/d/yyyy">
                  <c:v>44347</c:v>
                </c:pt>
                <c:pt idx="456" formatCode="m/d/yyyy">
                  <c:v>44348</c:v>
                </c:pt>
                <c:pt idx="457" formatCode="m/d/yyyy">
                  <c:v>44349</c:v>
                </c:pt>
                <c:pt idx="458" formatCode="m/d/yyyy">
                  <c:v>44350</c:v>
                </c:pt>
                <c:pt idx="459" formatCode="m/d/yyyy">
                  <c:v>44351</c:v>
                </c:pt>
                <c:pt idx="460" formatCode="m/d/yyyy">
                  <c:v>44352</c:v>
                </c:pt>
                <c:pt idx="461" formatCode="m/d/yyyy">
                  <c:v>44353</c:v>
                </c:pt>
                <c:pt idx="462" formatCode="m/d/yyyy">
                  <c:v>44354</c:v>
                </c:pt>
                <c:pt idx="463" formatCode="m/d/yyyy">
                  <c:v>44355</c:v>
                </c:pt>
                <c:pt idx="464" formatCode="m/d/yyyy">
                  <c:v>44356</c:v>
                </c:pt>
                <c:pt idx="465" formatCode="m/d/yyyy">
                  <c:v>44357</c:v>
                </c:pt>
                <c:pt idx="466" formatCode="m/d/yyyy">
                  <c:v>44358</c:v>
                </c:pt>
                <c:pt idx="467" formatCode="m/d/yyyy">
                  <c:v>44359</c:v>
                </c:pt>
                <c:pt idx="468" formatCode="m/d/yyyy">
                  <c:v>44360</c:v>
                </c:pt>
                <c:pt idx="469" formatCode="m/d/yyyy">
                  <c:v>44361</c:v>
                </c:pt>
                <c:pt idx="470" formatCode="m/d/yyyy">
                  <c:v>44362</c:v>
                </c:pt>
                <c:pt idx="471" formatCode="m/d/yyyy">
                  <c:v>44363</c:v>
                </c:pt>
                <c:pt idx="472" formatCode="m/d/yyyy">
                  <c:v>44364</c:v>
                </c:pt>
                <c:pt idx="473" formatCode="m/d/yyyy">
                  <c:v>44365</c:v>
                </c:pt>
                <c:pt idx="474" formatCode="m/d/yyyy">
                  <c:v>44366</c:v>
                </c:pt>
                <c:pt idx="475" formatCode="m/d/yyyy">
                  <c:v>44367</c:v>
                </c:pt>
                <c:pt idx="476" formatCode="m/d/yyyy">
                  <c:v>44368</c:v>
                </c:pt>
                <c:pt idx="477" formatCode="m/d/yyyy">
                  <c:v>44369</c:v>
                </c:pt>
                <c:pt idx="478" formatCode="m/d/yyyy">
                  <c:v>44370</c:v>
                </c:pt>
                <c:pt idx="479" formatCode="m/d/yyyy">
                  <c:v>44371</c:v>
                </c:pt>
                <c:pt idx="480" formatCode="m/d/yyyy">
                  <c:v>44372</c:v>
                </c:pt>
                <c:pt idx="481" formatCode="m/d/yyyy">
                  <c:v>44373</c:v>
                </c:pt>
                <c:pt idx="482" formatCode="m/d/yyyy">
                  <c:v>44374</c:v>
                </c:pt>
                <c:pt idx="483" formatCode="m/d/yyyy">
                  <c:v>44375</c:v>
                </c:pt>
                <c:pt idx="484" formatCode="m/d/yyyy">
                  <c:v>44376</c:v>
                </c:pt>
                <c:pt idx="485" formatCode="m/d/yyyy">
                  <c:v>44377</c:v>
                </c:pt>
                <c:pt idx="486" formatCode="m/d/yyyy">
                  <c:v>44378</c:v>
                </c:pt>
                <c:pt idx="487" formatCode="m/d/yyyy">
                  <c:v>44379</c:v>
                </c:pt>
                <c:pt idx="488" formatCode="m/d/yyyy">
                  <c:v>44380</c:v>
                </c:pt>
                <c:pt idx="489" formatCode="m/d/yyyy">
                  <c:v>44381</c:v>
                </c:pt>
                <c:pt idx="490" formatCode="m/d/yyyy">
                  <c:v>44382</c:v>
                </c:pt>
                <c:pt idx="491" formatCode="m/d/yyyy">
                  <c:v>44383</c:v>
                </c:pt>
                <c:pt idx="492" formatCode="m/d/yyyy">
                  <c:v>44384</c:v>
                </c:pt>
                <c:pt idx="493" formatCode="m/d/yyyy">
                  <c:v>44385</c:v>
                </c:pt>
                <c:pt idx="494" formatCode="m/d/yyyy">
                  <c:v>44386</c:v>
                </c:pt>
                <c:pt idx="495" formatCode="m/d/yyyy">
                  <c:v>44387</c:v>
                </c:pt>
                <c:pt idx="496" formatCode="m/d/yyyy">
                  <c:v>44388</c:v>
                </c:pt>
                <c:pt idx="497" formatCode="m/d/yyyy">
                  <c:v>44389</c:v>
                </c:pt>
                <c:pt idx="498" formatCode="m/d/yyyy">
                  <c:v>44390</c:v>
                </c:pt>
                <c:pt idx="499" formatCode="m/d/yyyy">
                  <c:v>44391</c:v>
                </c:pt>
                <c:pt idx="500" formatCode="m/d/yyyy">
                  <c:v>44392</c:v>
                </c:pt>
                <c:pt idx="501" formatCode="m/d/yyyy">
                  <c:v>44393</c:v>
                </c:pt>
                <c:pt idx="502" formatCode="m/d/yyyy">
                  <c:v>44394</c:v>
                </c:pt>
                <c:pt idx="503" formatCode="m/d/yyyy">
                  <c:v>44395</c:v>
                </c:pt>
                <c:pt idx="504" formatCode="m/d/yyyy">
                  <c:v>44396</c:v>
                </c:pt>
                <c:pt idx="505" formatCode="m/d/yyyy">
                  <c:v>44397</c:v>
                </c:pt>
                <c:pt idx="506" formatCode="m/d/yyyy">
                  <c:v>44398</c:v>
                </c:pt>
                <c:pt idx="507" formatCode="m/d/yyyy">
                  <c:v>44399</c:v>
                </c:pt>
              </c:numCache>
            </c:numRef>
          </c:cat>
          <c:val>
            <c:numRef>
              <c:f>DailyDeaths!$G$2:$G$590</c:f>
              <c:numCache>
                <c:formatCode>General</c:formatCode>
                <c:ptCount val="589"/>
                <c:pt idx="12" formatCode="0">
                  <c:v>10.428571428571429</c:v>
                </c:pt>
                <c:pt idx="13" formatCode="0">
                  <c:v>15.285714285714286</c:v>
                </c:pt>
                <c:pt idx="14" formatCode="0">
                  <c:v>21.428571428571427</c:v>
                </c:pt>
                <c:pt idx="15" formatCode="0">
                  <c:v>25.857142857142858</c:v>
                </c:pt>
                <c:pt idx="16" formatCode="0">
                  <c:v>31.571428571428573</c:v>
                </c:pt>
                <c:pt idx="17" formatCode="0">
                  <c:v>34.714285714285715</c:v>
                </c:pt>
                <c:pt idx="18" formatCode="0">
                  <c:v>42.428571428571431</c:v>
                </c:pt>
                <c:pt idx="19" formatCode="0">
                  <c:v>61.285714285714285</c:v>
                </c:pt>
                <c:pt idx="20" formatCode="0">
                  <c:v>83.714285714285708</c:v>
                </c:pt>
                <c:pt idx="21" formatCode="0">
                  <c:v>103.14285714285714</c:v>
                </c:pt>
                <c:pt idx="22" formatCode="0">
                  <c:v>139.71428571428572</c:v>
                </c:pt>
                <c:pt idx="23" formatCode="0">
                  <c:v>173.14285714285714</c:v>
                </c:pt>
                <c:pt idx="24" formatCode="0">
                  <c:v>198.28571428571428</c:v>
                </c:pt>
                <c:pt idx="25" formatCode="0">
                  <c:v>240.85714285714286</c:v>
                </c:pt>
                <c:pt idx="26" formatCode="0">
                  <c:v>277.28571428571428</c:v>
                </c:pt>
                <c:pt idx="27" formatCode="0">
                  <c:v>346</c:v>
                </c:pt>
                <c:pt idx="28" formatCode="0">
                  <c:v>414</c:v>
                </c:pt>
                <c:pt idx="29" formatCode="0">
                  <c:v>478</c:v>
                </c:pt>
                <c:pt idx="30" formatCode="0">
                  <c:v>544.28571428571433</c:v>
                </c:pt>
                <c:pt idx="31" formatCode="0">
                  <c:v>599.57142857142856</c:v>
                </c:pt>
                <c:pt idx="32" formatCode="0">
                  <c:v>627.14285714285711</c:v>
                </c:pt>
                <c:pt idx="33" formatCode="0">
                  <c:v>727.42857142857144</c:v>
                </c:pt>
                <c:pt idx="34" formatCode="0">
                  <c:v>778.57142857142856</c:v>
                </c:pt>
                <c:pt idx="35" formatCode="0">
                  <c:v>844.14285714285711</c:v>
                </c:pt>
                <c:pt idx="36" formatCode="0">
                  <c:v>899.28571428571433</c:v>
                </c:pt>
                <c:pt idx="37" formatCode="0">
                  <c:v>911.71428571428567</c:v>
                </c:pt>
                <c:pt idx="38" formatCode="0">
                  <c:v>920</c:v>
                </c:pt>
                <c:pt idx="39" formatCode="0">
                  <c:v>942.42857142857144</c:v>
                </c:pt>
                <c:pt idx="40" formatCode="0">
                  <c:v>938.28571428571433</c:v>
                </c:pt>
                <c:pt idx="41" formatCode="0">
                  <c:v>916.85714285714289</c:v>
                </c:pt>
                <c:pt idx="42" formatCode="0">
                  <c:v>905.42857142857144</c:v>
                </c:pt>
                <c:pt idx="43" formatCode="0">
                  <c:v>875.57142857142856</c:v>
                </c:pt>
                <c:pt idx="44" formatCode="0">
                  <c:v>913</c:v>
                </c:pt>
                <c:pt idx="45" formatCode="0">
                  <c:v>880.85714285714289</c:v>
                </c:pt>
                <c:pt idx="46" formatCode="0">
                  <c:v>858.85714285714289</c:v>
                </c:pt>
                <c:pt idx="47" formatCode="0">
                  <c:v>880</c:v>
                </c:pt>
                <c:pt idx="48" formatCode="0">
                  <c:v>875.28571428571433</c:v>
                </c:pt>
                <c:pt idx="49" formatCode="0">
                  <c:v>824.71428571428567</c:v>
                </c:pt>
                <c:pt idx="50" formatCode="0">
                  <c:v>838.57142857142856</c:v>
                </c:pt>
                <c:pt idx="51" formatCode="0">
                  <c:v>797.14285714285711</c:v>
                </c:pt>
                <c:pt idx="52" formatCode="0">
                  <c:v>787.42857142857144</c:v>
                </c:pt>
                <c:pt idx="53" formatCode="0">
                  <c:v>751.71428571428567</c:v>
                </c:pt>
                <c:pt idx="54" formatCode="0">
                  <c:v>715.28571428571433</c:v>
                </c:pt>
                <c:pt idx="55" formatCode="0">
                  <c:v>704.14285714285711</c:v>
                </c:pt>
                <c:pt idx="56" formatCode="0">
                  <c:v>697.28571428571433</c:v>
                </c:pt>
                <c:pt idx="57" formatCode="0">
                  <c:v>652.71428571428567</c:v>
                </c:pt>
                <c:pt idx="58" formatCode="0">
                  <c:v>619.71428571428567</c:v>
                </c:pt>
                <c:pt idx="59" formatCode="0">
                  <c:v>603.85714285714289</c:v>
                </c:pt>
                <c:pt idx="60" formatCode="0">
                  <c:v>597</c:v>
                </c:pt>
                <c:pt idx="61" formatCode="0">
                  <c:v>562.28571428571433</c:v>
                </c:pt>
                <c:pt idx="62" formatCode="0">
                  <c:v>544.85714285714289</c:v>
                </c:pt>
                <c:pt idx="63" formatCode="0">
                  <c:v>519.71428571428567</c:v>
                </c:pt>
                <c:pt idx="64" formatCode="0">
                  <c:v>502.71428571428572</c:v>
                </c:pt>
                <c:pt idx="65" formatCode="0">
                  <c:v>458.57142857142856</c:v>
                </c:pt>
                <c:pt idx="66" formatCode="0">
                  <c:v>453.42857142857144</c:v>
                </c:pt>
                <c:pt idx="67" formatCode="0">
                  <c:v>441.28571428571428</c:v>
                </c:pt>
                <c:pt idx="68" formatCode="0">
                  <c:v>425.28571428571428</c:v>
                </c:pt>
                <c:pt idx="69" formatCode="0">
                  <c:v>396.71428571428572</c:v>
                </c:pt>
                <c:pt idx="70" formatCode="0">
                  <c:v>381.57142857142856</c:v>
                </c:pt>
                <c:pt idx="71" formatCode="0">
                  <c:v>348.85714285714283</c:v>
                </c:pt>
                <c:pt idx="72" formatCode="0">
                  <c:v>368.28571428571428</c:v>
                </c:pt>
                <c:pt idx="73" formatCode="0">
                  <c:v>346.85714285714283</c:v>
                </c:pt>
                <c:pt idx="74" formatCode="0">
                  <c:v>341</c:v>
                </c:pt>
                <c:pt idx="75" formatCode="0">
                  <c:v>324.71428571428572</c:v>
                </c:pt>
                <c:pt idx="76" formatCode="0">
                  <c:v>307.71428571428572</c:v>
                </c:pt>
                <c:pt idx="77" formatCode="0">
                  <c:v>296.42857142857144</c:v>
                </c:pt>
                <c:pt idx="78" formatCode="0">
                  <c:v>288</c:v>
                </c:pt>
                <c:pt idx="79" formatCode="0">
                  <c:v>260.71428571428572</c:v>
                </c:pt>
                <c:pt idx="80" formatCode="0">
                  <c:v>305.28571428571428</c:v>
                </c:pt>
                <c:pt idx="81" formatCode="0">
                  <c:v>299.28571428571428</c:v>
                </c:pt>
                <c:pt idx="82" formatCode="0">
                  <c:v>246.57142857142858</c:v>
                </c:pt>
                <c:pt idx="83" formatCode="0">
                  <c:v>260</c:v>
                </c:pt>
                <c:pt idx="84" formatCode="0">
                  <c:v>270</c:v>
                </c:pt>
                <c:pt idx="85" formatCode="0">
                  <c:v>267.57142857142856</c:v>
                </c:pt>
                <c:pt idx="86" formatCode="0">
                  <c:v>258.14285714285717</c:v>
                </c:pt>
                <c:pt idx="87" formatCode="0">
                  <c:v>212.57142857142858</c:v>
                </c:pt>
                <c:pt idx="88" formatCode="0">
                  <c:v>210</c:v>
                </c:pt>
                <c:pt idx="89" formatCode="0">
                  <c:v>226.85714285714286</c:v>
                </c:pt>
                <c:pt idx="90" formatCode="0">
                  <c:v>202.85714285714286</c:v>
                </c:pt>
                <c:pt idx="91" formatCode="0">
                  <c:v>172.42857142857142</c:v>
                </c:pt>
                <c:pt idx="92" formatCode="0">
                  <c:v>170.14285714285714</c:v>
                </c:pt>
                <c:pt idx="93" formatCode="0">
                  <c:v>168.57142857142858</c:v>
                </c:pt>
                <c:pt idx="94" formatCode="0">
                  <c:v>167.71428571428572</c:v>
                </c:pt>
                <c:pt idx="95" formatCode="0">
                  <c:v>162.14285714285714</c:v>
                </c:pt>
                <c:pt idx="96" formatCode="0">
                  <c:v>154.42857142857142</c:v>
                </c:pt>
                <c:pt idx="97" formatCode="0">
                  <c:v>141.57142857142858</c:v>
                </c:pt>
                <c:pt idx="98" formatCode="0">
                  <c:v>133.85714285714286</c:v>
                </c:pt>
                <c:pt idx="99" formatCode="0">
                  <c:v>115.71428571428571</c:v>
                </c:pt>
                <c:pt idx="100" formatCode="0">
                  <c:v>110.57142857142857</c:v>
                </c:pt>
                <c:pt idx="101" formatCode="0">
                  <c:v>106.71428571428571</c:v>
                </c:pt>
                <c:pt idx="102" formatCode="0">
                  <c:v>104.14285714285714</c:v>
                </c:pt>
                <c:pt idx="103" formatCode="0">
                  <c:v>93.428571428571431</c:v>
                </c:pt>
                <c:pt idx="104" formatCode="0">
                  <c:v>85.714285714285708</c:v>
                </c:pt>
                <c:pt idx="105" formatCode="0">
                  <c:v>84.428571428571431</c:v>
                </c:pt>
                <c:pt idx="106" formatCode="0">
                  <c:v>77.714285714285708</c:v>
                </c:pt>
                <c:pt idx="107" formatCode="0">
                  <c:v>72.571428571428569</c:v>
                </c:pt>
                <c:pt idx="108" formatCode="0">
                  <c:v>73.142857142857139</c:v>
                </c:pt>
                <c:pt idx="109" formatCode="0">
                  <c:v>71</c:v>
                </c:pt>
                <c:pt idx="110" formatCode="0">
                  <c:v>67.285714285714292</c:v>
                </c:pt>
                <c:pt idx="111" formatCode="0">
                  <c:v>64</c:v>
                </c:pt>
                <c:pt idx="112" formatCode="0">
                  <c:v>68.571428571428569</c:v>
                </c:pt>
                <c:pt idx="113" formatCode="0">
                  <c:v>67.857142857142861</c:v>
                </c:pt>
                <c:pt idx="114" formatCode="0">
                  <c:v>63.428571428571431</c:v>
                </c:pt>
                <c:pt idx="115" formatCode="0">
                  <c:v>63.428571428571431</c:v>
                </c:pt>
                <c:pt idx="116" formatCode="0">
                  <c:v>64.428571428571431</c:v>
                </c:pt>
                <c:pt idx="117" formatCode="0">
                  <c:v>58.571428571428569</c:v>
                </c:pt>
                <c:pt idx="118" formatCode="0">
                  <c:v>60</c:v>
                </c:pt>
                <c:pt idx="119" formatCode="0">
                  <c:v>51.714285714285715</c:v>
                </c:pt>
                <c:pt idx="120" formatCode="0">
                  <c:v>47.571428571428569</c:v>
                </c:pt>
                <c:pt idx="121" formatCode="0">
                  <c:v>46.428571428571431</c:v>
                </c:pt>
                <c:pt idx="122" formatCode="0">
                  <c:v>44.714285714285715</c:v>
                </c:pt>
                <c:pt idx="123" formatCode="0">
                  <c:v>43.285714285714285</c:v>
                </c:pt>
                <c:pt idx="124" formatCode="0">
                  <c:v>43.428571428571431</c:v>
                </c:pt>
                <c:pt idx="125" formatCode="0">
                  <c:v>37.714285714285715</c:v>
                </c:pt>
                <c:pt idx="126" formatCode="0">
                  <c:v>36.285714285714285</c:v>
                </c:pt>
                <c:pt idx="127" formatCode="0">
                  <c:v>34</c:v>
                </c:pt>
                <c:pt idx="128" formatCode="0">
                  <c:v>31.857142857142858</c:v>
                </c:pt>
                <c:pt idx="129" formatCode="0">
                  <c:v>30.428571428571427</c:v>
                </c:pt>
                <c:pt idx="130" formatCode="0">
                  <c:v>30.285714285714285</c:v>
                </c:pt>
                <c:pt idx="131" formatCode="0">
                  <c:v>28.857142857142858</c:v>
                </c:pt>
                <c:pt idx="132" formatCode="0">
                  <c:v>24.428571428571427</c:v>
                </c:pt>
                <c:pt idx="133" formatCode="0">
                  <c:v>23.428571428571427</c:v>
                </c:pt>
                <c:pt idx="134" formatCode="0">
                  <c:v>22.285714285714285</c:v>
                </c:pt>
                <c:pt idx="135" formatCode="0">
                  <c:v>21.142857142857142</c:v>
                </c:pt>
                <c:pt idx="136" formatCode="0">
                  <c:v>21.428571428571427</c:v>
                </c:pt>
                <c:pt idx="137" formatCode="0">
                  <c:v>21.428571428571427</c:v>
                </c:pt>
                <c:pt idx="138" formatCode="0">
                  <c:v>18.714285714285715</c:v>
                </c:pt>
                <c:pt idx="139" formatCode="0">
                  <c:v>17.428571428571427</c:v>
                </c:pt>
                <c:pt idx="140" formatCode="0">
                  <c:v>15.285714285714286</c:v>
                </c:pt>
                <c:pt idx="141" formatCode="0">
                  <c:v>16.142857142857142</c:v>
                </c:pt>
                <c:pt idx="142" formatCode="0">
                  <c:v>17</c:v>
                </c:pt>
                <c:pt idx="143" formatCode="0">
                  <c:v>16.571428571428573</c:v>
                </c:pt>
                <c:pt idx="144" formatCode="0">
                  <c:v>15.571428571428571</c:v>
                </c:pt>
                <c:pt idx="145" formatCode="0">
                  <c:v>15</c:v>
                </c:pt>
                <c:pt idx="146" formatCode="0">
                  <c:v>17.428571428571427</c:v>
                </c:pt>
                <c:pt idx="147" formatCode="0">
                  <c:v>16.142857142857142</c:v>
                </c:pt>
                <c:pt idx="148" formatCode="0">
                  <c:v>14.428571428571429</c:v>
                </c:pt>
                <c:pt idx="149" formatCode="0">
                  <c:v>14.142857142857142</c:v>
                </c:pt>
                <c:pt idx="150" formatCode="0">
                  <c:v>13.714285714285714</c:v>
                </c:pt>
                <c:pt idx="151" formatCode="0">
                  <c:v>13.428571428571429</c:v>
                </c:pt>
                <c:pt idx="152" formatCode="0">
                  <c:v>13</c:v>
                </c:pt>
                <c:pt idx="153" formatCode="0">
                  <c:v>10.142857142857142</c:v>
                </c:pt>
                <c:pt idx="154" formatCode="0">
                  <c:v>12.714285714285714</c:v>
                </c:pt>
                <c:pt idx="155" formatCode="0">
                  <c:v>11.571428571428571</c:v>
                </c:pt>
                <c:pt idx="156" formatCode="0">
                  <c:v>10.142857142857142</c:v>
                </c:pt>
                <c:pt idx="157" formatCode="0">
                  <c:v>10.142857142857142</c:v>
                </c:pt>
                <c:pt idx="158" formatCode="0">
                  <c:v>12.571428571428571</c:v>
                </c:pt>
                <c:pt idx="159" formatCode="0">
                  <c:v>11.857142857142858</c:v>
                </c:pt>
                <c:pt idx="160" formatCode="0">
                  <c:v>12.714285714285714</c:v>
                </c:pt>
                <c:pt idx="161" formatCode="0">
                  <c:v>12.714285714285714</c:v>
                </c:pt>
                <c:pt idx="162" formatCode="0">
                  <c:v>12.571428571428571</c:v>
                </c:pt>
                <c:pt idx="163" formatCode="0">
                  <c:v>12.571428571428571</c:v>
                </c:pt>
                <c:pt idx="164" formatCode="0">
                  <c:v>12.571428571428571</c:v>
                </c:pt>
                <c:pt idx="165" formatCode="0">
                  <c:v>10.428571428571429</c:v>
                </c:pt>
                <c:pt idx="166" formatCode="0">
                  <c:v>10.285714285714286</c:v>
                </c:pt>
                <c:pt idx="167" formatCode="0">
                  <c:v>9.7142857142857135</c:v>
                </c:pt>
                <c:pt idx="168" formatCode="0">
                  <c:v>8</c:v>
                </c:pt>
                <c:pt idx="169" formatCode="0">
                  <c:v>6.7142857142857144</c:v>
                </c:pt>
                <c:pt idx="170" formatCode="0">
                  <c:v>8.8571428571428577</c:v>
                </c:pt>
                <c:pt idx="171" formatCode="0">
                  <c:v>9</c:v>
                </c:pt>
                <c:pt idx="172" formatCode="0">
                  <c:v>9.1428571428571423</c:v>
                </c:pt>
                <c:pt idx="173" formatCode="0">
                  <c:v>9.7142857142857135</c:v>
                </c:pt>
                <c:pt idx="174" formatCode="0">
                  <c:v>9.7142857142857135</c:v>
                </c:pt>
                <c:pt idx="175" formatCode="0">
                  <c:v>10.571428571428571</c:v>
                </c:pt>
                <c:pt idx="176" formatCode="0">
                  <c:v>11.571428571428571</c:v>
                </c:pt>
                <c:pt idx="177" formatCode="0">
                  <c:v>10.714285714285714</c:v>
                </c:pt>
                <c:pt idx="178" formatCode="0">
                  <c:v>10</c:v>
                </c:pt>
                <c:pt idx="179" formatCode="0">
                  <c:v>9.7142857142857135</c:v>
                </c:pt>
                <c:pt idx="180" formatCode="0">
                  <c:v>7.8571428571428568</c:v>
                </c:pt>
                <c:pt idx="181" formatCode="0">
                  <c:v>7</c:v>
                </c:pt>
                <c:pt idx="182" formatCode="0">
                  <c:v>7.1428571428571432</c:v>
                </c:pt>
                <c:pt idx="183" formatCode="0">
                  <c:v>7.2857142857142856</c:v>
                </c:pt>
                <c:pt idx="184" formatCode="0">
                  <c:v>7.2857142857142856</c:v>
                </c:pt>
                <c:pt idx="185" formatCode="0">
                  <c:v>7.4285714285714288</c:v>
                </c:pt>
                <c:pt idx="186" formatCode="0">
                  <c:v>7.5714285714285712</c:v>
                </c:pt>
                <c:pt idx="187" formatCode="0">
                  <c:v>11.714285714285714</c:v>
                </c:pt>
                <c:pt idx="188" formatCode="0">
                  <c:v>11.428571428571429</c:v>
                </c:pt>
                <c:pt idx="189" formatCode="0">
                  <c:v>11.571428571428571</c:v>
                </c:pt>
                <c:pt idx="190" formatCode="0">
                  <c:v>11</c:v>
                </c:pt>
                <c:pt idx="191" formatCode="0">
                  <c:v>10.571428571428571</c:v>
                </c:pt>
                <c:pt idx="192" formatCode="0">
                  <c:v>11</c:v>
                </c:pt>
                <c:pt idx="193" formatCode="0">
                  <c:v>11.857142857142858</c:v>
                </c:pt>
                <c:pt idx="194" formatCode="0">
                  <c:v>11.142857142857142</c:v>
                </c:pt>
                <c:pt idx="195" formatCode="0">
                  <c:v>12.857142857142858</c:v>
                </c:pt>
                <c:pt idx="196" formatCode="0">
                  <c:v>13.857142857142858</c:v>
                </c:pt>
                <c:pt idx="197" formatCode="0">
                  <c:v>16.857142857142858</c:v>
                </c:pt>
                <c:pt idx="198" formatCode="0">
                  <c:v>19.428571428571427</c:v>
                </c:pt>
                <c:pt idx="199" formatCode="0">
                  <c:v>21.285714285714285</c:v>
                </c:pt>
                <c:pt idx="200" formatCode="0">
                  <c:v>21.571428571428573</c:v>
                </c:pt>
                <c:pt idx="201" formatCode="0">
                  <c:v>23</c:v>
                </c:pt>
                <c:pt idx="202" formatCode="0">
                  <c:v>25.428571428571427</c:v>
                </c:pt>
                <c:pt idx="203" formatCode="0">
                  <c:v>28.142857142857142</c:v>
                </c:pt>
                <c:pt idx="204" formatCode="0">
                  <c:v>29.285714285714285</c:v>
                </c:pt>
                <c:pt idx="205" formatCode="0">
                  <c:v>30.285714285714285</c:v>
                </c:pt>
                <c:pt idx="206" formatCode="0">
                  <c:v>30.142857142857142</c:v>
                </c:pt>
                <c:pt idx="207" formatCode="0">
                  <c:v>30.428571428571427</c:v>
                </c:pt>
                <c:pt idx="208" formatCode="0">
                  <c:v>35.285714285714285</c:v>
                </c:pt>
                <c:pt idx="209" formatCode="0">
                  <c:v>40.142857142857146</c:v>
                </c:pt>
                <c:pt idx="210" formatCode="0">
                  <c:v>42.857142857142854</c:v>
                </c:pt>
                <c:pt idx="211" formatCode="0">
                  <c:v>47.285714285714285</c:v>
                </c:pt>
                <c:pt idx="212" formatCode="0">
                  <c:v>49.428571428571431</c:v>
                </c:pt>
                <c:pt idx="213" formatCode="0">
                  <c:v>51.714285714285715</c:v>
                </c:pt>
                <c:pt idx="214" formatCode="0">
                  <c:v>52.571428571428569</c:v>
                </c:pt>
                <c:pt idx="215" formatCode="0">
                  <c:v>53.285714285714285</c:v>
                </c:pt>
                <c:pt idx="216" formatCode="0">
                  <c:v>53.142857142857146</c:v>
                </c:pt>
                <c:pt idx="217" formatCode="0">
                  <c:v>55.714285714285715</c:v>
                </c:pt>
                <c:pt idx="218" formatCode="0">
                  <c:v>58.714285714285715</c:v>
                </c:pt>
                <c:pt idx="219" formatCode="0">
                  <c:v>63.285714285714285</c:v>
                </c:pt>
                <c:pt idx="220" formatCode="0">
                  <c:v>67.857142857142861</c:v>
                </c:pt>
                <c:pt idx="221" formatCode="0">
                  <c:v>72.285714285714292</c:v>
                </c:pt>
                <c:pt idx="222" formatCode="0">
                  <c:v>81.857142857142861</c:v>
                </c:pt>
                <c:pt idx="223" formatCode="0">
                  <c:v>91.428571428571431</c:v>
                </c:pt>
                <c:pt idx="224" formatCode="0">
                  <c:v>100.14285714285714</c:v>
                </c:pt>
                <c:pt idx="225" formatCode="0">
                  <c:v>107.14285714285714</c:v>
                </c:pt>
                <c:pt idx="226" formatCode="0">
                  <c:v>117</c:v>
                </c:pt>
                <c:pt idx="227" formatCode="0">
                  <c:v>117.28571428571429</c:v>
                </c:pt>
                <c:pt idx="228" formatCode="0">
                  <c:v>121.57142857142857</c:v>
                </c:pt>
                <c:pt idx="229" formatCode="0">
                  <c:v>135.57142857142858</c:v>
                </c:pt>
                <c:pt idx="230" formatCode="0">
                  <c:v>143.28571428571428</c:v>
                </c:pt>
                <c:pt idx="231" formatCode="0">
                  <c:v>150.57142857142858</c:v>
                </c:pt>
                <c:pt idx="232" formatCode="0">
                  <c:v>163.14285714285714</c:v>
                </c:pt>
                <c:pt idx="233" formatCode="0">
                  <c:v>166.57142857142858</c:v>
                </c:pt>
                <c:pt idx="234" formatCode="0">
                  <c:v>178.57142857142858</c:v>
                </c:pt>
                <c:pt idx="235" formatCode="0">
                  <c:v>181.71428571428572</c:v>
                </c:pt>
                <c:pt idx="236" formatCode="0">
                  <c:v>199.71428571428572</c:v>
                </c:pt>
                <c:pt idx="237" formatCode="0">
                  <c:v>216.71428571428572</c:v>
                </c:pt>
                <c:pt idx="238" formatCode="0">
                  <c:v>229.71428571428572</c:v>
                </c:pt>
                <c:pt idx="239" formatCode="0">
                  <c:v>236.85714285714286</c:v>
                </c:pt>
                <c:pt idx="240" formatCode="0">
                  <c:v>258.57142857142856</c:v>
                </c:pt>
                <c:pt idx="241" formatCode="0">
                  <c:v>260.14285714285717</c:v>
                </c:pt>
                <c:pt idx="242" formatCode="0">
                  <c:v>265</c:v>
                </c:pt>
                <c:pt idx="243" formatCode="0">
                  <c:v>269.28571428571428</c:v>
                </c:pt>
                <c:pt idx="244" formatCode="0">
                  <c:v>295.28571428571428</c:v>
                </c:pt>
                <c:pt idx="245" formatCode="0">
                  <c:v>309.28571428571428</c:v>
                </c:pt>
                <c:pt idx="246" formatCode="0">
                  <c:v>320.85714285714283</c:v>
                </c:pt>
                <c:pt idx="247" formatCode="0">
                  <c:v>333.28571428571428</c:v>
                </c:pt>
                <c:pt idx="248" formatCode="0">
                  <c:v>332.42857142857144</c:v>
                </c:pt>
                <c:pt idx="249" formatCode="0">
                  <c:v>340.71428571428572</c:v>
                </c:pt>
                <c:pt idx="250" formatCode="0">
                  <c:v>360</c:v>
                </c:pt>
                <c:pt idx="251" formatCode="0">
                  <c:v>374.71428571428572</c:v>
                </c:pt>
                <c:pt idx="252" formatCode="0">
                  <c:v>401.14285714285717</c:v>
                </c:pt>
                <c:pt idx="253" formatCode="0">
                  <c:v>404.14285714285717</c:v>
                </c:pt>
                <c:pt idx="254" formatCode="0">
                  <c:v>411.14285714285717</c:v>
                </c:pt>
                <c:pt idx="255" formatCode="0">
                  <c:v>412.85714285714283</c:v>
                </c:pt>
                <c:pt idx="256" formatCode="0">
                  <c:v>415.57142857142856</c:v>
                </c:pt>
                <c:pt idx="257" formatCode="0">
                  <c:v>425</c:v>
                </c:pt>
                <c:pt idx="258" formatCode="0">
                  <c:v>415.57142857142856</c:v>
                </c:pt>
                <c:pt idx="259" formatCode="0">
                  <c:v>406.71428571428572</c:v>
                </c:pt>
                <c:pt idx="260" formatCode="0">
                  <c:v>426</c:v>
                </c:pt>
                <c:pt idx="261" formatCode="0">
                  <c:v>408.71428571428572</c:v>
                </c:pt>
                <c:pt idx="262" formatCode="0">
                  <c:v>441.57142857142856</c:v>
                </c:pt>
                <c:pt idx="263" formatCode="0">
                  <c:v>440.57142857142856</c:v>
                </c:pt>
                <c:pt idx="264" formatCode="0">
                  <c:v>442</c:v>
                </c:pt>
                <c:pt idx="265" formatCode="0">
                  <c:v>465.85714285714283</c:v>
                </c:pt>
                <c:pt idx="266" formatCode="0">
                  <c:v>465.42857142857144</c:v>
                </c:pt>
                <c:pt idx="267" formatCode="0">
                  <c:v>466.85714285714283</c:v>
                </c:pt>
                <c:pt idx="268" formatCode="0">
                  <c:v>486.57142857142856</c:v>
                </c:pt>
                <c:pt idx="269" formatCode="0">
                  <c:v>460.42857142857144</c:v>
                </c:pt>
                <c:pt idx="270" formatCode="0">
                  <c:v>460.28571428571428</c:v>
                </c:pt>
                <c:pt idx="271" formatCode="0">
                  <c:v>459.57142857142856</c:v>
                </c:pt>
                <c:pt idx="272" formatCode="0">
                  <c:v>452.71428571428572</c:v>
                </c:pt>
                <c:pt idx="273" formatCode="0">
                  <c:v>440.71428571428572</c:v>
                </c:pt>
                <c:pt idx="274" formatCode="0">
                  <c:v>438.28571428571428</c:v>
                </c:pt>
                <c:pt idx="275" formatCode="0">
                  <c:v>426.57142857142856</c:v>
                </c:pt>
                <c:pt idx="276" formatCode="0">
                  <c:v>428.85714285714283</c:v>
                </c:pt>
                <c:pt idx="277" formatCode="0">
                  <c:v>426.57142857142856</c:v>
                </c:pt>
                <c:pt idx="278" formatCode="0">
                  <c:v>428.42857142857144</c:v>
                </c:pt>
                <c:pt idx="279" formatCode="0">
                  <c:v>412</c:v>
                </c:pt>
                <c:pt idx="280" formatCode="0">
                  <c:v>426.57142857142856</c:v>
                </c:pt>
                <c:pt idx="281" formatCode="0">
                  <c:v>415.14285714285717</c:v>
                </c:pt>
                <c:pt idx="282" formatCode="0">
                  <c:v>432.57142857142856</c:v>
                </c:pt>
                <c:pt idx="283" formatCode="0">
                  <c:v>420.14285714285717</c:v>
                </c:pt>
                <c:pt idx="284" formatCode="0">
                  <c:v>426.28571428571428</c:v>
                </c:pt>
                <c:pt idx="285" formatCode="0">
                  <c:v>410.57142857142856</c:v>
                </c:pt>
                <c:pt idx="286" formatCode="0">
                  <c:v>422</c:v>
                </c:pt>
                <c:pt idx="287" formatCode="0">
                  <c:v>424.28571428571428</c:v>
                </c:pt>
                <c:pt idx="288" formatCode="0">
                  <c:v>433.57142857142856</c:v>
                </c:pt>
                <c:pt idx="289" formatCode="0">
                  <c:v>435.71428571428572</c:v>
                </c:pt>
                <c:pt idx="290" formatCode="0">
                  <c:v>461.71428571428572</c:v>
                </c:pt>
                <c:pt idx="291" formatCode="0">
                  <c:v>459.28571428571428</c:v>
                </c:pt>
                <c:pt idx="292" formatCode="0">
                  <c:v>485.71428571428572</c:v>
                </c:pt>
                <c:pt idx="293" formatCode="0">
                  <c:v>504.42857142857144</c:v>
                </c:pt>
                <c:pt idx="294" formatCode="0">
                  <c:v>512</c:v>
                </c:pt>
                <c:pt idx="295" formatCode="0">
                  <c:v>529.71428571428567</c:v>
                </c:pt>
                <c:pt idx="296" formatCode="0">
                  <c:v>486.28571428571428</c:v>
                </c:pt>
                <c:pt idx="297" formatCode="0">
                  <c:v>485</c:v>
                </c:pt>
                <c:pt idx="298" formatCode="0">
                  <c:v>505.28571428571428</c:v>
                </c:pt>
                <c:pt idx="299" formatCode="0">
                  <c:v>465.71428571428572</c:v>
                </c:pt>
                <c:pt idx="300" formatCode="0">
                  <c:v>499.57142857142856</c:v>
                </c:pt>
                <c:pt idx="301" formatCode="0">
                  <c:v>553.71428571428567</c:v>
                </c:pt>
                <c:pt idx="302" formatCode="0">
                  <c:v>559.85714285714289</c:v>
                </c:pt>
                <c:pt idx="303" formatCode="0">
                  <c:v>590.57142857142856</c:v>
                </c:pt>
                <c:pt idx="304" formatCode="0">
                  <c:v>610.28571428571433</c:v>
                </c:pt>
                <c:pt idx="305" formatCode="0">
                  <c:v>617.42857142857144</c:v>
                </c:pt>
                <c:pt idx="306" formatCode="0">
                  <c:v>676.85714285714289</c:v>
                </c:pt>
                <c:pt idx="307" formatCode="0">
                  <c:v>685.42857142857144</c:v>
                </c:pt>
                <c:pt idx="308" formatCode="0">
                  <c:v>713.71428571428567</c:v>
                </c:pt>
                <c:pt idx="309" formatCode="0">
                  <c:v>809.28571428571433</c:v>
                </c:pt>
                <c:pt idx="310" formatCode="0">
                  <c:v>893.57142857142856</c:v>
                </c:pt>
                <c:pt idx="311" formatCode="0">
                  <c:v>909</c:v>
                </c:pt>
                <c:pt idx="312" formatCode="0">
                  <c:v>926.42857142857144</c:v>
                </c:pt>
                <c:pt idx="313" formatCode="0">
                  <c:v>985.42857142857144</c:v>
                </c:pt>
                <c:pt idx="314" formatCode="0">
                  <c:v>1060.1428571428571</c:v>
                </c:pt>
                <c:pt idx="315" formatCode="0">
                  <c:v>1072.4285714285713</c:v>
                </c:pt>
                <c:pt idx="316" formatCode="0">
                  <c:v>1066</c:v>
                </c:pt>
                <c:pt idx="317" formatCode="0">
                  <c:v>1103.1428571428571</c:v>
                </c:pt>
                <c:pt idx="318" formatCode="0">
                  <c:v>1118.5714285714287</c:v>
                </c:pt>
                <c:pt idx="319" formatCode="0">
                  <c:v>1128.5714285714287</c:v>
                </c:pt>
                <c:pt idx="320" formatCode="0">
                  <c:v>1181</c:v>
                </c:pt>
                <c:pt idx="321" formatCode="0">
                  <c:v>1217.5714285714287</c:v>
                </c:pt>
                <c:pt idx="322" formatCode="0">
                  <c:v>1223.5714285714287</c:v>
                </c:pt>
                <c:pt idx="323" formatCode="0">
                  <c:v>1240.8571428571429</c:v>
                </c:pt>
                <c:pt idx="324" formatCode="0">
                  <c:v>1248.4285714285713</c:v>
                </c:pt>
                <c:pt idx="325" formatCode="0">
                  <c:v>1239.7142857142858</c:v>
                </c:pt>
                <c:pt idx="326" formatCode="0">
                  <c:v>1238.7142857142858</c:v>
                </c:pt>
                <c:pt idx="327" formatCode="0">
                  <c:v>1241.7142857142858</c:v>
                </c:pt>
                <c:pt idx="328" formatCode="0">
                  <c:v>1228.1428571428571</c:v>
                </c:pt>
                <c:pt idx="329" formatCode="0">
                  <c:v>1220.8571428571429</c:v>
                </c:pt>
                <c:pt idx="330" formatCode="0">
                  <c:v>1198.5714285714287</c:v>
                </c:pt>
                <c:pt idx="331" formatCode="0">
                  <c:v>1177.4285714285713</c:v>
                </c:pt>
                <c:pt idx="332" formatCode="0">
                  <c:v>1174.1428571428571</c:v>
                </c:pt>
                <c:pt idx="333" formatCode="0">
                  <c:v>1147.5714285714287</c:v>
                </c:pt>
                <c:pt idx="334" formatCode="0">
                  <c:v>1121.5714285714287</c:v>
                </c:pt>
                <c:pt idx="335" formatCode="0">
                  <c:v>1064</c:v>
                </c:pt>
                <c:pt idx="336" formatCode="0">
                  <c:v>1017.7142857142857</c:v>
                </c:pt>
                <c:pt idx="337" formatCode="0">
                  <c:v>984.71428571428567</c:v>
                </c:pt>
                <c:pt idx="338" formatCode="0">
                  <c:v>931.57142857142856</c:v>
                </c:pt>
                <c:pt idx="339" formatCode="0">
                  <c:v>901</c:v>
                </c:pt>
                <c:pt idx="340" formatCode="0">
                  <c:v>890.57142857142856</c:v>
                </c:pt>
                <c:pt idx="341" formatCode="0">
                  <c:v>833.85714285714289</c:v>
                </c:pt>
                <c:pt idx="342" formatCode="0">
                  <c:v>788</c:v>
                </c:pt>
                <c:pt idx="343" formatCode="0">
                  <c:v>754.14285714285711</c:v>
                </c:pt>
                <c:pt idx="344" formatCode="0">
                  <c:v>717.57142857142856</c:v>
                </c:pt>
                <c:pt idx="345" formatCode="0">
                  <c:v>688</c:v>
                </c:pt>
                <c:pt idx="346" formatCode="0">
                  <c:v>671.57142857142856</c:v>
                </c:pt>
                <c:pt idx="347" formatCode="0">
                  <c:v>656.85714285714289</c:v>
                </c:pt>
                <c:pt idx="348" formatCode="0">
                  <c:v>620.71428571428567</c:v>
                </c:pt>
                <c:pt idx="349" formatCode="0">
                  <c:v>583.14285714285711</c:v>
                </c:pt>
                <c:pt idx="350" formatCode="0">
                  <c:v>551.14285714285711</c:v>
                </c:pt>
                <c:pt idx="351" formatCode="0">
                  <c:v>519</c:v>
                </c:pt>
                <c:pt idx="352" formatCode="0">
                  <c:v>493.85714285714283</c:v>
                </c:pt>
                <c:pt idx="353" formatCode="0">
                  <c:v>487.71428571428572</c:v>
                </c:pt>
                <c:pt idx="354" formatCode="0">
                  <c:v>480.28571428571428</c:v>
                </c:pt>
                <c:pt idx="355" formatCode="0">
                  <c:v>444.42857142857144</c:v>
                </c:pt>
                <c:pt idx="356" formatCode="0">
                  <c:v>402.14285714285717</c:v>
                </c:pt>
                <c:pt idx="357" formatCode="0">
                  <c:v>383.42857142857144</c:v>
                </c:pt>
                <c:pt idx="358" formatCode="0">
                  <c:v>356.57142857142856</c:v>
                </c:pt>
                <c:pt idx="359" formatCode="0">
                  <c:v>334.42857142857144</c:v>
                </c:pt>
                <c:pt idx="360" formatCode="0">
                  <c:v>324.28571428571428</c:v>
                </c:pt>
                <c:pt idx="361" formatCode="0">
                  <c:v>313.71428571428572</c:v>
                </c:pt>
                <c:pt idx="362" formatCode="0">
                  <c:v>284.42857142857144</c:v>
                </c:pt>
                <c:pt idx="363" formatCode="0">
                  <c:v>266.28571428571428</c:v>
                </c:pt>
                <c:pt idx="364" formatCode="0">
                  <c:v>254.71428571428572</c:v>
                </c:pt>
                <c:pt idx="365" formatCode="0">
                  <c:v>239.14285714285714</c:v>
                </c:pt>
                <c:pt idx="366" formatCode="0">
                  <c:v>220.28571428571428</c:v>
                </c:pt>
                <c:pt idx="367" formatCode="0">
                  <c:v>211.42857142857142</c:v>
                </c:pt>
                <c:pt idx="368" formatCode="0">
                  <c:v>205.85714285714286</c:v>
                </c:pt>
                <c:pt idx="369" formatCode="0">
                  <c:v>189.85714285714286</c:v>
                </c:pt>
                <c:pt idx="370" formatCode="0">
                  <c:v>172</c:v>
                </c:pt>
                <c:pt idx="371" formatCode="0">
                  <c:v>163.28571428571428</c:v>
                </c:pt>
                <c:pt idx="372" formatCode="0">
                  <c:v>154.57142857142858</c:v>
                </c:pt>
                <c:pt idx="373" formatCode="0">
                  <c:v>149.28571428571428</c:v>
                </c:pt>
                <c:pt idx="374" formatCode="0">
                  <c:v>145</c:v>
                </c:pt>
                <c:pt idx="375" formatCode="0">
                  <c:v>144.85714285714286</c:v>
                </c:pt>
                <c:pt idx="376" formatCode="0">
                  <c:v>127.57142857142857</c:v>
                </c:pt>
                <c:pt idx="377" formatCode="0">
                  <c:v>120.57142857142857</c:v>
                </c:pt>
                <c:pt idx="378" formatCode="0">
                  <c:v>108.28571428571429</c:v>
                </c:pt>
                <c:pt idx="379" formatCode="0">
                  <c:v>97.714285714285708</c:v>
                </c:pt>
                <c:pt idx="380" formatCode="0">
                  <c:v>94.142857142857139</c:v>
                </c:pt>
                <c:pt idx="381" formatCode="0">
                  <c:v>91.428571428571431</c:v>
                </c:pt>
                <c:pt idx="382" formatCode="0">
                  <c:v>84.714285714285708</c:v>
                </c:pt>
                <c:pt idx="383" formatCode="0">
                  <c:v>85</c:v>
                </c:pt>
                <c:pt idx="384" formatCode="0">
                  <c:v>78.857142857142861</c:v>
                </c:pt>
                <c:pt idx="385" formatCode="0">
                  <c:v>74.285714285714292</c:v>
                </c:pt>
                <c:pt idx="386" formatCode="0">
                  <c:v>69.857142857142861</c:v>
                </c:pt>
                <c:pt idx="387" formatCode="0">
                  <c:v>64.428571428571431</c:v>
                </c:pt>
                <c:pt idx="388" formatCode="0">
                  <c:v>62.428571428571431</c:v>
                </c:pt>
                <c:pt idx="389" formatCode="0">
                  <c:v>63.285714285714285</c:v>
                </c:pt>
                <c:pt idx="390" formatCode="0">
                  <c:v>55.285714285714285</c:v>
                </c:pt>
                <c:pt idx="391" formatCode="0">
                  <c:v>47.428571428571431</c:v>
                </c:pt>
                <c:pt idx="392" formatCode="0">
                  <c:v>45.714285714285715</c:v>
                </c:pt>
                <c:pt idx="393" formatCode="0">
                  <c:v>43.142857142857146</c:v>
                </c:pt>
                <c:pt idx="394" formatCode="0">
                  <c:v>36.285714285714285</c:v>
                </c:pt>
                <c:pt idx="395" formatCode="0">
                  <c:v>35</c:v>
                </c:pt>
                <c:pt idx="396" formatCode="0">
                  <c:v>35.428571428571431</c:v>
                </c:pt>
                <c:pt idx="397" formatCode="0">
                  <c:v>30.285714285714285</c:v>
                </c:pt>
                <c:pt idx="398" formatCode="0">
                  <c:v>30.571428571428573</c:v>
                </c:pt>
                <c:pt idx="399" formatCode="0">
                  <c:v>30.857142857142858</c:v>
                </c:pt>
                <c:pt idx="400" formatCode="0">
                  <c:v>32</c:v>
                </c:pt>
                <c:pt idx="401" formatCode="0">
                  <c:v>36.285714285714285</c:v>
                </c:pt>
                <c:pt idx="402" formatCode="0">
                  <c:v>35.857142857142854</c:v>
                </c:pt>
                <c:pt idx="403" formatCode="0">
                  <c:v>34</c:v>
                </c:pt>
                <c:pt idx="404" formatCode="0">
                  <c:v>34.428571428571431</c:v>
                </c:pt>
                <c:pt idx="405" formatCode="0">
                  <c:v>33.428571428571431</c:v>
                </c:pt>
                <c:pt idx="406" formatCode="0">
                  <c:v>30.142857142857142</c:v>
                </c:pt>
                <c:pt idx="407" formatCode="0">
                  <c:v>26.428571428571427</c:v>
                </c:pt>
                <c:pt idx="408" formatCode="0">
                  <c:v>25.714285714285715</c:v>
                </c:pt>
                <c:pt idx="409" formatCode="0">
                  <c:v>26.142857142857142</c:v>
                </c:pt>
                <c:pt idx="410" formatCode="0">
                  <c:v>24.857142857142858</c:v>
                </c:pt>
                <c:pt idx="411" formatCode="0">
                  <c:v>26.285714285714285</c:v>
                </c:pt>
                <c:pt idx="412" formatCode="0">
                  <c:v>24</c:v>
                </c:pt>
                <c:pt idx="413" formatCode="0">
                  <c:v>22.285714285714285</c:v>
                </c:pt>
                <c:pt idx="414" formatCode="0">
                  <c:v>23.142857142857142</c:v>
                </c:pt>
                <c:pt idx="415" formatCode="0">
                  <c:v>22.714285714285715</c:v>
                </c:pt>
                <c:pt idx="416" formatCode="0">
                  <c:v>22.857142857142858</c:v>
                </c:pt>
                <c:pt idx="417" formatCode="0">
                  <c:v>23.142857142857142</c:v>
                </c:pt>
                <c:pt idx="418" formatCode="0">
                  <c:v>20.857142857142858</c:v>
                </c:pt>
                <c:pt idx="419" formatCode="0">
                  <c:v>21.857142857142858</c:v>
                </c:pt>
                <c:pt idx="420" formatCode="0">
                  <c:v>22.428571428571427</c:v>
                </c:pt>
                <c:pt idx="421" formatCode="0">
                  <c:v>18.857142857142858</c:v>
                </c:pt>
                <c:pt idx="422" formatCode="0">
                  <c:v>15.285714285714286</c:v>
                </c:pt>
                <c:pt idx="423" formatCode="0">
                  <c:v>15.714285714285714</c:v>
                </c:pt>
                <c:pt idx="424" formatCode="0">
                  <c:v>15</c:v>
                </c:pt>
                <c:pt idx="425" formatCode="0">
                  <c:v>13.142857142857142</c:v>
                </c:pt>
                <c:pt idx="426" formatCode="0">
                  <c:v>12.857142857142858</c:v>
                </c:pt>
                <c:pt idx="427" formatCode="0">
                  <c:v>11.571428571428571</c:v>
                </c:pt>
                <c:pt idx="428" formatCode="0">
                  <c:v>11.571428571428571</c:v>
                </c:pt>
                <c:pt idx="429" formatCode="0">
                  <c:v>11.285714285714286</c:v>
                </c:pt>
                <c:pt idx="430" formatCode="0">
                  <c:v>9.5714285714285712</c:v>
                </c:pt>
                <c:pt idx="431" formatCode="0">
                  <c:v>10</c:v>
                </c:pt>
                <c:pt idx="432" formatCode="0">
                  <c:v>12.285714285714286</c:v>
                </c:pt>
                <c:pt idx="433" formatCode="0">
                  <c:v>10</c:v>
                </c:pt>
                <c:pt idx="434" formatCode="0">
                  <c:v>9.7142857142857135</c:v>
                </c:pt>
                <c:pt idx="435" formatCode="0">
                  <c:v>10</c:v>
                </c:pt>
                <c:pt idx="436" formatCode="0">
                  <c:v>10.285714285714286</c:v>
                </c:pt>
                <c:pt idx="437" formatCode="0">
                  <c:v>10.571428571428571</c:v>
                </c:pt>
                <c:pt idx="438" formatCode="0">
                  <c:v>10.714285714285714</c:v>
                </c:pt>
                <c:pt idx="439" formatCode="0">
                  <c:v>8.8571428571428577</c:v>
                </c:pt>
                <c:pt idx="440" formatCode="0">
                  <c:v>7.7142857142857144</c:v>
                </c:pt>
                <c:pt idx="441" formatCode="0">
                  <c:v>7.1428571428571432</c:v>
                </c:pt>
                <c:pt idx="442" formatCode="0">
                  <c:v>6</c:v>
                </c:pt>
                <c:pt idx="443" formatCode="0">
                  <c:v>5.8571428571428568</c:v>
                </c:pt>
                <c:pt idx="444" formatCode="0">
                  <c:v>6</c:v>
                </c:pt>
                <c:pt idx="445" formatCode="0">
                  <c:v>5.7142857142857144</c:v>
                </c:pt>
                <c:pt idx="446" formatCode="0">
                  <c:v>6.8571428571428568</c:v>
                </c:pt>
                <c:pt idx="447" formatCode="0">
                  <c:v>7.7142857142857144</c:v>
                </c:pt>
                <c:pt idx="448" formatCode="0">
                  <c:v>8.1428571428571423</c:v>
                </c:pt>
                <c:pt idx="449" formatCode="0">
                  <c:v>8.2857142857142865</c:v>
                </c:pt>
                <c:pt idx="450" formatCode="0">
                  <c:v>8.4285714285714288</c:v>
                </c:pt>
                <c:pt idx="451" formatCode="0">
                  <c:v>8.5714285714285712</c:v>
                </c:pt>
                <c:pt idx="452" formatCode="0">
                  <c:v>8.2857142857142865</c:v>
                </c:pt>
                <c:pt idx="453" formatCode="0">
                  <c:v>6.1428571428571432</c:v>
                </c:pt>
                <c:pt idx="454" formatCode="0">
                  <c:v>6.5714285714285712</c:v>
                </c:pt>
                <c:pt idx="455" formatCode="0">
                  <c:v>7.7142857142857144</c:v>
                </c:pt>
                <c:pt idx="456" formatCode="0">
                  <c:v>7.8571428571428568</c:v>
                </c:pt>
                <c:pt idx="457" formatCode="0">
                  <c:v>8.7142857142857135</c:v>
                </c:pt>
                <c:pt idx="458" formatCode="0">
                  <c:v>8.4285714285714288</c:v>
                </c:pt>
                <c:pt idx="459" formatCode="0">
                  <c:v>8.4285714285714288</c:v>
                </c:pt>
                <c:pt idx="460" formatCode="0">
                  <c:v>10.285714285714286</c:v>
                </c:pt>
                <c:pt idx="461" formatCode="0">
                  <c:v>9.4285714285714288</c:v>
                </c:pt>
                <c:pt idx="462" formatCode="0">
                  <c:v>7.8571428571428568</c:v>
                </c:pt>
                <c:pt idx="463" formatCode="0">
                  <c:v>8.7142857142857135</c:v>
                </c:pt>
                <c:pt idx="464" formatCode="0">
                  <c:v>8.5714285714285712</c:v>
                </c:pt>
                <c:pt idx="465" formatCode="0">
                  <c:v>9.1428571428571423</c:v>
                </c:pt>
                <c:pt idx="466" formatCode="0">
                  <c:v>9.4285714285714288</c:v>
                </c:pt>
                <c:pt idx="467" formatCode="0">
                  <c:v>9</c:v>
                </c:pt>
                <c:pt idx="468" formatCode="0">
                  <c:v>9.4285714285714288</c:v>
                </c:pt>
                <c:pt idx="469" formatCode="0">
                  <c:v>11.142857142857142</c:v>
                </c:pt>
                <c:pt idx="470" formatCode="0">
                  <c:v>10.285714285714286</c:v>
                </c:pt>
                <c:pt idx="471" formatCode="0">
                  <c:v>10.571428571428571</c:v>
                </c:pt>
                <c:pt idx="472" formatCode="0">
                  <c:v>10.285714285714286</c:v>
                </c:pt>
                <c:pt idx="473" formatCode="0">
                  <c:v>10.571428571428571</c:v>
                </c:pt>
                <c:pt idx="474" formatCode="0">
                  <c:v>13</c:v>
                </c:pt>
                <c:pt idx="475" formatCode="0">
                  <c:v>14.428571428571429</c:v>
                </c:pt>
                <c:pt idx="476" formatCode="0">
                  <c:v>14.714285714285714</c:v>
                </c:pt>
                <c:pt idx="477" formatCode="0">
                  <c:v>15.714285714285714</c:v>
                </c:pt>
                <c:pt idx="478" formatCode="0">
                  <c:v>17</c:v>
                </c:pt>
                <c:pt idx="479" formatCode="0">
                  <c:v>17.714285714285715</c:v>
                </c:pt>
                <c:pt idx="480" formatCode="0">
                  <c:v>17.428571428571427</c:v>
                </c:pt>
                <c:pt idx="481" formatCode="0">
                  <c:v>16.857142857142858</c:v>
                </c:pt>
                <c:pt idx="482" formatCode="0">
                  <c:v>16.142857142857142</c:v>
                </c:pt>
                <c:pt idx="483" formatCode="0">
                  <c:v>16.285714285714285</c:v>
                </c:pt>
                <c:pt idx="484" formatCode="0">
                  <c:v>17.428571428571427</c:v>
                </c:pt>
                <c:pt idx="485" formatCode="0">
                  <c:v>18.142857142857142</c:v>
                </c:pt>
                <c:pt idx="486" formatCode="0">
                  <c:v>20.142857142857142</c:v>
                </c:pt>
                <c:pt idx="487" formatCode="0">
                  <c:v>23.428571428571427</c:v>
                </c:pt>
                <c:pt idx="488" formatCode="0">
                  <c:v>24.142857142857142</c:v>
                </c:pt>
                <c:pt idx="489" formatCode="0">
                  <c:v>25.857142857142858</c:v>
                </c:pt>
                <c:pt idx="490" formatCode="0">
                  <c:v>27.428571428571427</c:v>
                </c:pt>
                <c:pt idx="491" formatCode="0">
                  <c:v>29.571428571428573</c:v>
                </c:pt>
                <c:pt idx="492" formatCode="0">
                  <c:v>30.428571428571427</c:v>
                </c:pt>
                <c:pt idx="493" formatCode="0">
                  <c:v>30.571428571428573</c:v>
                </c:pt>
                <c:pt idx="494" formatCode="0">
                  <c:v>30.571428571428573</c:v>
                </c:pt>
                <c:pt idx="495" formatCode="0">
                  <c:v>30.285714285714285</c:v>
                </c:pt>
                <c:pt idx="496" formatCode="0">
                  <c:v>27.714285714285715</c:v>
                </c:pt>
                <c:pt idx="497" formatCode="0">
                  <c:v>32</c:v>
                </c:pt>
                <c:pt idx="498" formatCode="0">
                  <c:v>33.142857142857146</c:v>
                </c:pt>
                <c:pt idx="499" formatCode="0">
                  <c:v>34.142857142857146</c:v>
                </c:pt>
                <c:pt idx="500" formatCode="0">
                  <c:v>34</c:v>
                </c:pt>
                <c:pt idx="501" formatCode="0">
                  <c:v>33</c:v>
                </c:pt>
                <c:pt idx="502" formatCode="0">
                  <c:v>43</c:v>
                </c:pt>
                <c:pt idx="503" formatCode="0">
                  <c:v>52.285714285714285</c:v>
                </c:pt>
                <c:pt idx="504" formatCode="0">
                  <c:v>55.285714285714285</c:v>
                </c:pt>
                <c:pt idx="505" formatCode="0">
                  <c:v>56.333333333333336</c:v>
                </c:pt>
                <c:pt idx="506" formatCode="0">
                  <c:v>59.4</c:v>
                </c:pt>
                <c:pt idx="507" formatCode="0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D25-42CC-902A-E30D0C0A3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851664"/>
        <c:axId val="1220931184"/>
      </c:lineChart>
      <c:dateAx>
        <c:axId val="1335851664"/>
        <c:scaling>
          <c:orientation val="minMax"/>
          <c:max val="44400"/>
          <c:min val="43891"/>
        </c:scaling>
        <c:delete val="0"/>
        <c:axPos val="b"/>
        <c:numFmt formatCode="d\-mmm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931184"/>
        <c:crosses val="autoZero"/>
        <c:auto val="1"/>
        <c:lblOffset val="100"/>
        <c:baseTimeUnit val="days"/>
        <c:majorUnit val="14"/>
        <c:majorTimeUnit val="days"/>
      </c:dateAx>
      <c:valAx>
        <c:axId val="1220931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851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76036987224186E-2"/>
          <c:y val="8.379457540770438E-2"/>
          <c:w val="0.88815370908223235"/>
          <c:h val="0.7524857813553589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numRef>
              <c:f>DailyDeaths!$A$2:$A$590</c:f>
              <c:numCache>
                <c:formatCode>d\-mmm\-yy</c:formatCode>
                <c:ptCount val="589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 formatCode="m/d/yyyy">
                  <c:v>43896</c:v>
                </c:pt>
                <c:pt idx="5" formatCode="m/d/yyyy">
                  <c:v>43897</c:v>
                </c:pt>
                <c:pt idx="6" formatCode="m/d/yyyy">
                  <c:v>43898</c:v>
                </c:pt>
                <c:pt idx="7" formatCode="m/d/yyyy">
                  <c:v>43899</c:v>
                </c:pt>
                <c:pt idx="8" formatCode="m/d/yyyy">
                  <c:v>43900</c:v>
                </c:pt>
                <c:pt idx="9" formatCode="m/d/yyyy">
                  <c:v>43901</c:v>
                </c:pt>
                <c:pt idx="10" formatCode="m/d/yyyy">
                  <c:v>43902</c:v>
                </c:pt>
                <c:pt idx="11" formatCode="m/d/yyyy">
                  <c:v>43903</c:v>
                </c:pt>
                <c:pt idx="12" formatCode="m/d/yyyy">
                  <c:v>43904</c:v>
                </c:pt>
                <c:pt idx="13" formatCode="m/d/yyyy">
                  <c:v>43905</c:v>
                </c:pt>
                <c:pt idx="14" formatCode="m/d/yyyy">
                  <c:v>43906</c:v>
                </c:pt>
                <c:pt idx="15" formatCode="m/d/yyyy">
                  <c:v>43907</c:v>
                </c:pt>
                <c:pt idx="16" formatCode="m/d/yyyy">
                  <c:v>43908</c:v>
                </c:pt>
                <c:pt idx="17" formatCode="m/d/yyyy">
                  <c:v>43909</c:v>
                </c:pt>
                <c:pt idx="18" formatCode="m/d/yyyy">
                  <c:v>43910</c:v>
                </c:pt>
                <c:pt idx="19" formatCode="m/d/yyyy">
                  <c:v>43911</c:v>
                </c:pt>
                <c:pt idx="20" formatCode="m/d/yyyy">
                  <c:v>43912</c:v>
                </c:pt>
                <c:pt idx="21" formatCode="m/d/yyyy">
                  <c:v>43913</c:v>
                </c:pt>
                <c:pt idx="22" formatCode="m/d/yyyy">
                  <c:v>43914</c:v>
                </c:pt>
                <c:pt idx="23" formatCode="m/d/yyyy">
                  <c:v>43915</c:v>
                </c:pt>
                <c:pt idx="24" formatCode="m/d/yyyy">
                  <c:v>43916</c:v>
                </c:pt>
                <c:pt idx="25" formatCode="m/d/yyyy">
                  <c:v>43917</c:v>
                </c:pt>
                <c:pt idx="26" formatCode="m/d/yyyy">
                  <c:v>43918</c:v>
                </c:pt>
                <c:pt idx="27" formatCode="m/d/yyyy">
                  <c:v>43919</c:v>
                </c:pt>
                <c:pt idx="28" formatCode="m/d/yyyy">
                  <c:v>43920</c:v>
                </c:pt>
                <c:pt idx="29" formatCode="m/d/yyyy">
                  <c:v>43921</c:v>
                </c:pt>
                <c:pt idx="30" formatCode="m/d/yyyy">
                  <c:v>43922</c:v>
                </c:pt>
                <c:pt idx="31" formatCode="m/d/yyyy">
                  <c:v>43923</c:v>
                </c:pt>
                <c:pt idx="32" formatCode="m/d/yyyy">
                  <c:v>43924</c:v>
                </c:pt>
                <c:pt idx="33" formatCode="m/d/yyyy">
                  <c:v>43925</c:v>
                </c:pt>
                <c:pt idx="34" formatCode="m/d/yyyy">
                  <c:v>43926</c:v>
                </c:pt>
                <c:pt idx="35" formatCode="m/d/yyyy">
                  <c:v>43927</c:v>
                </c:pt>
                <c:pt idx="36" formatCode="m/d/yyyy">
                  <c:v>43928</c:v>
                </c:pt>
                <c:pt idx="37" formatCode="m/d/yyyy">
                  <c:v>43929</c:v>
                </c:pt>
                <c:pt idx="38" formatCode="m/d/yyyy">
                  <c:v>43930</c:v>
                </c:pt>
                <c:pt idx="39" formatCode="m/d/yyyy">
                  <c:v>43931</c:v>
                </c:pt>
                <c:pt idx="40" formatCode="m/d/yyyy">
                  <c:v>43932</c:v>
                </c:pt>
                <c:pt idx="41" formatCode="m/d/yyyy">
                  <c:v>43933</c:v>
                </c:pt>
                <c:pt idx="42" formatCode="m/d/yyyy">
                  <c:v>43934</c:v>
                </c:pt>
                <c:pt idx="43" formatCode="m/d/yyyy">
                  <c:v>43935</c:v>
                </c:pt>
                <c:pt idx="44" formatCode="m/d/yyyy">
                  <c:v>43936</c:v>
                </c:pt>
                <c:pt idx="45" formatCode="m/d/yyyy">
                  <c:v>43937</c:v>
                </c:pt>
                <c:pt idx="46" formatCode="m/d/yyyy">
                  <c:v>43938</c:v>
                </c:pt>
                <c:pt idx="47" formatCode="m/d/yyyy">
                  <c:v>43939</c:v>
                </c:pt>
                <c:pt idx="48" formatCode="m/d/yyyy">
                  <c:v>43940</c:v>
                </c:pt>
                <c:pt idx="49" formatCode="m/d/yyyy">
                  <c:v>43941</c:v>
                </c:pt>
                <c:pt idx="50" formatCode="m/d/yyyy">
                  <c:v>43942</c:v>
                </c:pt>
                <c:pt idx="51" formatCode="m/d/yyyy">
                  <c:v>43943</c:v>
                </c:pt>
                <c:pt idx="52" formatCode="m/d/yyyy">
                  <c:v>43944</c:v>
                </c:pt>
                <c:pt idx="53" formatCode="m/d/yyyy">
                  <c:v>43945</c:v>
                </c:pt>
                <c:pt idx="54" formatCode="m/d/yyyy">
                  <c:v>43946</c:v>
                </c:pt>
                <c:pt idx="55" formatCode="m/d/yyyy">
                  <c:v>43947</c:v>
                </c:pt>
                <c:pt idx="56" formatCode="m/d/yyyy">
                  <c:v>43948</c:v>
                </c:pt>
                <c:pt idx="57" formatCode="m/d/yyyy">
                  <c:v>43949</c:v>
                </c:pt>
                <c:pt idx="58" formatCode="m/d/yyyy">
                  <c:v>43950</c:v>
                </c:pt>
                <c:pt idx="59" formatCode="m/d/yyyy">
                  <c:v>43951</c:v>
                </c:pt>
                <c:pt idx="60" formatCode="m/d/yyyy">
                  <c:v>43952</c:v>
                </c:pt>
                <c:pt idx="61" formatCode="m/d/yyyy">
                  <c:v>43953</c:v>
                </c:pt>
                <c:pt idx="62" formatCode="m/d/yyyy">
                  <c:v>43954</c:v>
                </c:pt>
                <c:pt idx="63" formatCode="m/d/yyyy">
                  <c:v>43955</c:v>
                </c:pt>
                <c:pt idx="64" formatCode="m/d/yyyy">
                  <c:v>43956</c:v>
                </c:pt>
                <c:pt idx="65" formatCode="m/d/yyyy">
                  <c:v>43957</c:v>
                </c:pt>
                <c:pt idx="66" formatCode="m/d/yyyy">
                  <c:v>43958</c:v>
                </c:pt>
                <c:pt idx="67" formatCode="m/d/yyyy">
                  <c:v>43959</c:v>
                </c:pt>
                <c:pt idx="68" formatCode="m/d/yyyy">
                  <c:v>43960</c:v>
                </c:pt>
                <c:pt idx="69" formatCode="m/d/yyyy">
                  <c:v>43961</c:v>
                </c:pt>
                <c:pt idx="70" formatCode="m/d/yyyy">
                  <c:v>43962</c:v>
                </c:pt>
                <c:pt idx="71" formatCode="m/d/yyyy">
                  <c:v>43963</c:v>
                </c:pt>
                <c:pt idx="72" formatCode="m/d/yyyy">
                  <c:v>43964</c:v>
                </c:pt>
                <c:pt idx="73" formatCode="m/d/yyyy">
                  <c:v>43965</c:v>
                </c:pt>
                <c:pt idx="74" formatCode="m/d/yyyy">
                  <c:v>43966</c:v>
                </c:pt>
                <c:pt idx="75" formatCode="m/d/yyyy">
                  <c:v>43967</c:v>
                </c:pt>
                <c:pt idx="76" formatCode="m/d/yyyy">
                  <c:v>43968</c:v>
                </c:pt>
                <c:pt idx="77" formatCode="m/d/yyyy">
                  <c:v>43969</c:v>
                </c:pt>
                <c:pt idx="78" formatCode="m/d/yyyy">
                  <c:v>43970</c:v>
                </c:pt>
                <c:pt idx="79" formatCode="m/d/yyyy">
                  <c:v>43971</c:v>
                </c:pt>
                <c:pt idx="80" formatCode="m/d/yyyy">
                  <c:v>43972</c:v>
                </c:pt>
                <c:pt idx="81" formatCode="m/d/yyyy">
                  <c:v>43973</c:v>
                </c:pt>
                <c:pt idx="82" formatCode="m/d/yyyy">
                  <c:v>43974</c:v>
                </c:pt>
                <c:pt idx="83" formatCode="m/d/yyyy">
                  <c:v>43975</c:v>
                </c:pt>
                <c:pt idx="84" formatCode="m/d/yyyy">
                  <c:v>43976</c:v>
                </c:pt>
                <c:pt idx="85" formatCode="m/d/yyyy">
                  <c:v>43977</c:v>
                </c:pt>
                <c:pt idx="86" formatCode="m/d/yyyy">
                  <c:v>43978</c:v>
                </c:pt>
                <c:pt idx="87" formatCode="m/d/yyyy">
                  <c:v>43979</c:v>
                </c:pt>
                <c:pt idx="88" formatCode="m/d/yyyy">
                  <c:v>43980</c:v>
                </c:pt>
                <c:pt idx="89" formatCode="m/d/yyyy">
                  <c:v>43981</c:v>
                </c:pt>
                <c:pt idx="90" formatCode="m/d/yyyy">
                  <c:v>43982</c:v>
                </c:pt>
                <c:pt idx="91" formatCode="m/d/yyyy">
                  <c:v>43983</c:v>
                </c:pt>
                <c:pt idx="92" formatCode="m/d/yyyy">
                  <c:v>43984</c:v>
                </c:pt>
                <c:pt idx="93" formatCode="m/d/yyyy">
                  <c:v>43985</c:v>
                </c:pt>
                <c:pt idx="94" formatCode="m/d/yyyy">
                  <c:v>43986</c:v>
                </c:pt>
                <c:pt idx="95" formatCode="m/d/yyyy">
                  <c:v>43987</c:v>
                </c:pt>
                <c:pt idx="96" formatCode="m/d/yyyy">
                  <c:v>43988</c:v>
                </c:pt>
                <c:pt idx="97" formatCode="m/d/yyyy">
                  <c:v>43989</c:v>
                </c:pt>
                <c:pt idx="98" formatCode="m/d/yyyy">
                  <c:v>43990</c:v>
                </c:pt>
                <c:pt idx="99" formatCode="m/d/yyyy">
                  <c:v>43991</c:v>
                </c:pt>
                <c:pt idx="100" formatCode="m/d/yyyy">
                  <c:v>43992</c:v>
                </c:pt>
                <c:pt idx="101" formatCode="m/d/yyyy">
                  <c:v>43993</c:v>
                </c:pt>
                <c:pt idx="102" formatCode="m/d/yyyy">
                  <c:v>43994</c:v>
                </c:pt>
                <c:pt idx="103" formatCode="m/d/yyyy">
                  <c:v>43995</c:v>
                </c:pt>
                <c:pt idx="104" formatCode="m/d/yyyy">
                  <c:v>43996</c:v>
                </c:pt>
                <c:pt idx="105" formatCode="m/d/yyyy">
                  <c:v>43997</c:v>
                </c:pt>
                <c:pt idx="106" formatCode="m/d/yyyy">
                  <c:v>43998</c:v>
                </c:pt>
                <c:pt idx="107" formatCode="m/d/yyyy">
                  <c:v>43999</c:v>
                </c:pt>
                <c:pt idx="108" formatCode="m/d/yyyy">
                  <c:v>44000</c:v>
                </c:pt>
                <c:pt idx="109" formatCode="m/d/yyyy">
                  <c:v>44001</c:v>
                </c:pt>
                <c:pt idx="110" formatCode="m/d/yyyy">
                  <c:v>44002</c:v>
                </c:pt>
                <c:pt idx="111" formatCode="m/d/yyyy">
                  <c:v>44003</c:v>
                </c:pt>
                <c:pt idx="112" formatCode="m/d/yyyy">
                  <c:v>44004</c:v>
                </c:pt>
                <c:pt idx="113" formatCode="m/d/yyyy">
                  <c:v>44005</c:v>
                </c:pt>
                <c:pt idx="114" formatCode="m/d/yyyy">
                  <c:v>44006</c:v>
                </c:pt>
                <c:pt idx="115" formatCode="m/d/yyyy">
                  <c:v>44007</c:v>
                </c:pt>
                <c:pt idx="116" formatCode="m/d/yyyy">
                  <c:v>44008</c:v>
                </c:pt>
                <c:pt idx="117" formatCode="m/d/yyyy">
                  <c:v>44009</c:v>
                </c:pt>
                <c:pt idx="118" formatCode="m/d/yyyy">
                  <c:v>44010</c:v>
                </c:pt>
                <c:pt idx="119" formatCode="m/d/yyyy">
                  <c:v>44011</c:v>
                </c:pt>
                <c:pt idx="120" formatCode="m/d/yyyy">
                  <c:v>44012</c:v>
                </c:pt>
                <c:pt idx="121" formatCode="m/d/yyyy">
                  <c:v>44013</c:v>
                </c:pt>
                <c:pt idx="122" formatCode="m/d/yyyy">
                  <c:v>44014</c:v>
                </c:pt>
                <c:pt idx="123" formatCode="m/d/yyyy">
                  <c:v>44015</c:v>
                </c:pt>
                <c:pt idx="124" formatCode="m/d/yyyy">
                  <c:v>44016</c:v>
                </c:pt>
                <c:pt idx="125" formatCode="m/d/yyyy">
                  <c:v>44017</c:v>
                </c:pt>
                <c:pt idx="126" formatCode="m/d/yyyy">
                  <c:v>44018</c:v>
                </c:pt>
                <c:pt idx="127" formatCode="m/d/yyyy">
                  <c:v>44019</c:v>
                </c:pt>
                <c:pt idx="128" formatCode="m/d/yyyy">
                  <c:v>44020</c:v>
                </c:pt>
                <c:pt idx="129" formatCode="m/d/yyyy">
                  <c:v>44021</c:v>
                </c:pt>
                <c:pt idx="130" formatCode="m/d/yyyy">
                  <c:v>44022</c:v>
                </c:pt>
                <c:pt idx="131" formatCode="m/d/yyyy">
                  <c:v>44023</c:v>
                </c:pt>
                <c:pt idx="132" formatCode="m/d/yyyy">
                  <c:v>44024</c:v>
                </c:pt>
                <c:pt idx="133" formatCode="m/d/yyyy">
                  <c:v>44025</c:v>
                </c:pt>
                <c:pt idx="134" formatCode="m/d/yyyy">
                  <c:v>44026</c:v>
                </c:pt>
                <c:pt idx="135" formatCode="m/d/yyyy">
                  <c:v>44027</c:v>
                </c:pt>
                <c:pt idx="136" formatCode="m/d/yyyy">
                  <c:v>44028</c:v>
                </c:pt>
                <c:pt idx="137" formatCode="m/d/yyyy">
                  <c:v>44029</c:v>
                </c:pt>
                <c:pt idx="138" formatCode="m/d/yyyy">
                  <c:v>44030</c:v>
                </c:pt>
                <c:pt idx="139" formatCode="m/d/yyyy">
                  <c:v>44031</c:v>
                </c:pt>
                <c:pt idx="140" formatCode="m/d/yyyy">
                  <c:v>44032</c:v>
                </c:pt>
                <c:pt idx="141" formatCode="m/d/yyyy">
                  <c:v>44033</c:v>
                </c:pt>
                <c:pt idx="142" formatCode="m/d/yyyy">
                  <c:v>44034</c:v>
                </c:pt>
                <c:pt idx="143" formatCode="m/d/yyyy">
                  <c:v>44035</c:v>
                </c:pt>
                <c:pt idx="144" formatCode="m/d/yyyy">
                  <c:v>44036</c:v>
                </c:pt>
                <c:pt idx="145" formatCode="m/d/yyyy">
                  <c:v>44037</c:v>
                </c:pt>
                <c:pt idx="146" formatCode="m/d/yyyy">
                  <c:v>44038</c:v>
                </c:pt>
                <c:pt idx="147" formatCode="m/d/yyyy">
                  <c:v>44039</c:v>
                </c:pt>
                <c:pt idx="148" formatCode="m/d/yyyy">
                  <c:v>44040</c:v>
                </c:pt>
                <c:pt idx="149" formatCode="m/d/yyyy">
                  <c:v>44041</c:v>
                </c:pt>
                <c:pt idx="150" formatCode="m/d/yyyy">
                  <c:v>44042</c:v>
                </c:pt>
                <c:pt idx="151" formatCode="m/d/yyyy">
                  <c:v>44043</c:v>
                </c:pt>
                <c:pt idx="152" formatCode="m/d/yyyy">
                  <c:v>44044</c:v>
                </c:pt>
                <c:pt idx="153" formatCode="m/d/yyyy">
                  <c:v>44045</c:v>
                </c:pt>
                <c:pt idx="154" formatCode="m/d/yyyy">
                  <c:v>44046</c:v>
                </c:pt>
                <c:pt idx="155" formatCode="m/d/yyyy">
                  <c:v>44047</c:v>
                </c:pt>
                <c:pt idx="156" formatCode="m/d/yyyy">
                  <c:v>44048</c:v>
                </c:pt>
                <c:pt idx="157" formatCode="m/d/yyyy">
                  <c:v>44049</c:v>
                </c:pt>
                <c:pt idx="158" formatCode="m/d/yyyy">
                  <c:v>44050</c:v>
                </c:pt>
                <c:pt idx="159" formatCode="m/d/yyyy">
                  <c:v>44051</c:v>
                </c:pt>
                <c:pt idx="160" formatCode="m/d/yyyy">
                  <c:v>44052</c:v>
                </c:pt>
                <c:pt idx="161" formatCode="m/d/yyyy">
                  <c:v>44053</c:v>
                </c:pt>
                <c:pt idx="162" formatCode="m/d/yyyy">
                  <c:v>44054</c:v>
                </c:pt>
                <c:pt idx="163" formatCode="m/d/yyyy">
                  <c:v>44055</c:v>
                </c:pt>
                <c:pt idx="164" formatCode="m/d/yyyy">
                  <c:v>44056</c:v>
                </c:pt>
                <c:pt idx="165" formatCode="m/d/yyyy">
                  <c:v>44057</c:v>
                </c:pt>
                <c:pt idx="166" formatCode="m/d/yyyy">
                  <c:v>44058</c:v>
                </c:pt>
                <c:pt idx="167" formatCode="m/d/yyyy">
                  <c:v>44059</c:v>
                </c:pt>
                <c:pt idx="168" formatCode="m/d/yyyy">
                  <c:v>44060</c:v>
                </c:pt>
                <c:pt idx="169" formatCode="m/d/yyyy">
                  <c:v>44061</c:v>
                </c:pt>
                <c:pt idx="170" formatCode="m/d/yyyy">
                  <c:v>44062</c:v>
                </c:pt>
                <c:pt idx="171" formatCode="m/d/yyyy">
                  <c:v>44063</c:v>
                </c:pt>
                <c:pt idx="172" formatCode="m/d/yyyy">
                  <c:v>44064</c:v>
                </c:pt>
                <c:pt idx="173" formatCode="m/d/yyyy">
                  <c:v>44065</c:v>
                </c:pt>
                <c:pt idx="174" formatCode="m/d/yyyy">
                  <c:v>44066</c:v>
                </c:pt>
                <c:pt idx="175" formatCode="m/d/yyyy">
                  <c:v>44067</c:v>
                </c:pt>
                <c:pt idx="176" formatCode="m/d/yyyy">
                  <c:v>44068</c:v>
                </c:pt>
                <c:pt idx="177" formatCode="m/d/yyyy">
                  <c:v>44069</c:v>
                </c:pt>
                <c:pt idx="178" formatCode="m/d/yyyy">
                  <c:v>44070</c:v>
                </c:pt>
                <c:pt idx="179" formatCode="m/d/yyyy">
                  <c:v>44071</c:v>
                </c:pt>
                <c:pt idx="180" formatCode="m/d/yyyy">
                  <c:v>44072</c:v>
                </c:pt>
                <c:pt idx="181" formatCode="m/d/yyyy">
                  <c:v>44073</c:v>
                </c:pt>
                <c:pt idx="182" formatCode="m/d/yyyy">
                  <c:v>44074</c:v>
                </c:pt>
                <c:pt idx="183" formatCode="m/d/yyyy">
                  <c:v>44075</c:v>
                </c:pt>
                <c:pt idx="184" formatCode="m/d/yyyy">
                  <c:v>44076</c:v>
                </c:pt>
                <c:pt idx="185" formatCode="m/d/yyyy">
                  <c:v>44077</c:v>
                </c:pt>
                <c:pt idx="186" formatCode="m/d/yyyy">
                  <c:v>44078</c:v>
                </c:pt>
                <c:pt idx="187" formatCode="m/d/yyyy">
                  <c:v>44079</c:v>
                </c:pt>
                <c:pt idx="188" formatCode="m/d/yyyy">
                  <c:v>44080</c:v>
                </c:pt>
                <c:pt idx="189" formatCode="m/d/yyyy">
                  <c:v>44081</c:v>
                </c:pt>
                <c:pt idx="190" formatCode="m/d/yyyy">
                  <c:v>44082</c:v>
                </c:pt>
                <c:pt idx="191" formatCode="m/d/yyyy">
                  <c:v>44083</c:v>
                </c:pt>
                <c:pt idx="192" formatCode="m/d/yyyy">
                  <c:v>44084</c:v>
                </c:pt>
                <c:pt idx="193" formatCode="m/d/yyyy">
                  <c:v>44085</c:v>
                </c:pt>
                <c:pt idx="194" formatCode="m/d/yyyy">
                  <c:v>44086</c:v>
                </c:pt>
                <c:pt idx="195" formatCode="m/d/yyyy">
                  <c:v>44087</c:v>
                </c:pt>
                <c:pt idx="196" formatCode="m/d/yyyy">
                  <c:v>44088</c:v>
                </c:pt>
                <c:pt idx="197" formatCode="m/d/yyyy">
                  <c:v>44089</c:v>
                </c:pt>
                <c:pt idx="198" formatCode="m/d/yyyy">
                  <c:v>44090</c:v>
                </c:pt>
                <c:pt idx="199" formatCode="m/d/yyyy">
                  <c:v>44091</c:v>
                </c:pt>
                <c:pt idx="200" formatCode="m/d/yyyy">
                  <c:v>44092</c:v>
                </c:pt>
                <c:pt idx="201" formatCode="m/d/yyyy">
                  <c:v>44093</c:v>
                </c:pt>
                <c:pt idx="202" formatCode="m/d/yyyy">
                  <c:v>44094</c:v>
                </c:pt>
                <c:pt idx="203" formatCode="m/d/yyyy">
                  <c:v>44095</c:v>
                </c:pt>
                <c:pt idx="204" formatCode="m/d/yyyy">
                  <c:v>44096</c:v>
                </c:pt>
                <c:pt idx="205" formatCode="m/d/yyyy">
                  <c:v>44097</c:v>
                </c:pt>
                <c:pt idx="206" formatCode="m/d/yyyy">
                  <c:v>44098</c:v>
                </c:pt>
                <c:pt idx="207" formatCode="m/d/yyyy">
                  <c:v>44099</c:v>
                </c:pt>
                <c:pt idx="208" formatCode="m/d/yyyy">
                  <c:v>44100</c:v>
                </c:pt>
                <c:pt idx="209" formatCode="m/d/yyyy">
                  <c:v>44101</c:v>
                </c:pt>
                <c:pt idx="210" formatCode="m/d/yyyy">
                  <c:v>44102</c:v>
                </c:pt>
                <c:pt idx="211" formatCode="m/d/yyyy">
                  <c:v>44103</c:v>
                </c:pt>
                <c:pt idx="212" formatCode="m/d/yyyy">
                  <c:v>44104</c:v>
                </c:pt>
                <c:pt idx="213" formatCode="m/d/yyyy">
                  <c:v>44105</c:v>
                </c:pt>
                <c:pt idx="214" formatCode="m/d/yyyy">
                  <c:v>44106</c:v>
                </c:pt>
                <c:pt idx="215" formatCode="m/d/yyyy">
                  <c:v>44107</c:v>
                </c:pt>
                <c:pt idx="216" formatCode="m/d/yyyy">
                  <c:v>44108</c:v>
                </c:pt>
                <c:pt idx="217" formatCode="m/d/yyyy">
                  <c:v>44109</c:v>
                </c:pt>
                <c:pt idx="218" formatCode="m/d/yyyy">
                  <c:v>44110</c:v>
                </c:pt>
                <c:pt idx="219" formatCode="m/d/yyyy">
                  <c:v>44111</c:v>
                </c:pt>
                <c:pt idx="220" formatCode="m/d/yyyy">
                  <c:v>44112</c:v>
                </c:pt>
                <c:pt idx="221" formatCode="m/d/yyyy">
                  <c:v>44113</c:v>
                </c:pt>
                <c:pt idx="222" formatCode="m/d/yyyy">
                  <c:v>44114</c:v>
                </c:pt>
                <c:pt idx="223" formatCode="m/d/yyyy">
                  <c:v>44115</c:v>
                </c:pt>
                <c:pt idx="224" formatCode="m/d/yyyy">
                  <c:v>44116</c:v>
                </c:pt>
                <c:pt idx="225" formatCode="m/d/yyyy">
                  <c:v>44117</c:v>
                </c:pt>
                <c:pt idx="226" formatCode="m/d/yyyy">
                  <c:v>44118</c:v>
                </c:pt>
                <c:pt idx="227" formatCode="m/d/yyyy">
                  <c:v>44119</c:v>
                </c:pt>
                <c:pt idx="228" formatCode="m/d/yyyy">
                  <c:v>44120</c:v>
                </c:pt>
                <c:pt idx="229" formatCode="m/d/yyyy">
                  <c:v>44121</c:v>
                </c:pt>
                <c:pt idx="230" formatCode="m/d/yyyy">
                  <c:v>44122</c:v>
                </c:pt>
                <c:pt idx="231" formatCode="m/d/yyyy">
                  <c:v>44123</c:v>
                </c:pt>
                <c:pt idx="232" formatCode="m/d/yyyy">
                  <c:v>44124</c:v>
                </c:pt>
                <c:pt idx="233" formatCode="m/d/yyyy">
                  <c:v>44125</c:v>
                </c:pt>
                <c:pt idx="234" formatCode="m/d/yyyy">
                  <c:v>44126</c:v>
                </c:pt>
                <c:pt idx="235" formatCode="m/d/yyyy">
                  <c:v>44127</c:v>
                </c:pt>
                <c:pt idx="236" formatCode="m/d/yyyy">
                  <c:v>44128</c:v>
                </c:pt>
                <c:pt idx="237" formatCode="m/d/yyyy">
                  <c:v>44129</c:v>
                </c:pt>
                <c:pt idx="238" formatCode="m/d/yyyy">
                  <c:v>44130</c:v>
                </c:pt>
                <c:pt idx="239" formatCode="m/d/yyyy">
                  <c:v>44131</c:v>
                </c:pt>
                <c:pt idx="240" formatCode="m/d/yyyy">
                  <c:v>44132</c:v>
                </c:pt>
                <c:pt idx="241" formatCode="m/d/yyyy">
                  <c:v>44133</c:v>
                </c:pt>
                <c:pt idx="242" formatCode="m/d/yyyy">
                  <c:v>44134</c:v>
                </c:pt>
                <c:pt idx="243" formatCode="m/d/yyyy">
                  <c:v>44135</c:v>
                </c:pt>
                <c:pt idx="244" formatCode="m/d/yyyy">
                  <c:v>44136</c:v>
                </c:pt>
                <c:pt idx="245" formatCode="m/d/yyyy">
                  <c:v>44137</c:v>
                </c:pt>
                <c:pt idx="246" formatCode="m/d/yyyy">
                  <c:v>44138</c:v>
                </c:pt>
                <c:pt idx="247" formatCode="m/d/yyyy">
                  <c:v>44139</c:v>
                </c:pt>
                <c:pt idx="248" formatCode="m/d/yyyy">
                  <c:v>44140</c:v>
                </c:pt>
                <c:pt idx="249" formatCode="m/d/yyyy">
                  <c:v>44141</c:v>
                </c:pt>
                <c:pt idx="250" formatCode="m/d/yyyy">
                  <c:v>44142</c:v>
                </c:pt>
                <c:pt idx="251" formatCode="m/d/yyyy">
                  <c:v>44143</c:v>
                </c:pt>
                <c:pt idx="252" formatCode="m/d/yyyy">
                  <c:v>44144</c:v>
                </c:pt>
                <c:pt idx="253" formatCode="m/d/yyyy">
                  <c:v>44145</c:v>
                </c:pt>
                <c:pt idx="254" formatCode="m/d/yyyy">
                  <c:v>44146</c:v>
                </c:pt>
                <c:pt idx="255" formatCode="m/d/yyyy">
                  <c:v>44147</c:v>
                </c:pt>
                <c:pt idx="256" formatCode="m/d/yyyy">
                  <c:v>44148</c:v>
                </c:pt>
                <c:pt idx="257" formatCode="m/d/yyyy">
                  <c:v>44149</c:v>
                </c:pt>
                <c:pt idx="258" formatCode="m/d/yyyy">
                  <c:v>44150</c:v>
                </c:pt>
                <c:pt idx="259" formatCode="m/d/yyyy">
                  <c:v>44151</c:v>
                </c:pt>
                <c:pt idx="260" formatCode="m/d/yyyy">
                  <c:v>44152</c:v>
                </c:pt>
                <c:pt idx="261" formatCode="m/d/yyyy">
                  <c:v>44153</c:v>
                </c:pt>
                <c:pt idx="262" formatCode="m/d/yyyy">
                  <c:v>44154</c:v>
                </c:pt>
                <c:pt idx="263" formatCode="m/d/yyyy">
                  <c:v>44155</c:v>
                </c:pt>
                <c:pt idx="264" formatCode="m/d/yyyy">
                  <c:v>44156</c:v>
                </c:pt>
                <c:pt idx="265" formatCode="m/d/yyyy">
                  <c:v>44157</c:v>
                </c:pt>
                <c:pt idx="266" formatCode="m/d/yyyy">
                  <c:v>44158</c:v>
                </c:pt>
                <c:pt idx="267" formatCode="m/d/yyyy">
                  <c:v>44159</c:v>
                </c:pt>
                <c:pt idx="268" formatCode="m/d/yyyy">
                  <c:v>44160</c:v>
                </c:pt>
                <c:pt idx="269" formatCode="m/d/yyyy">
                  <c:v>44161</c:v>
                </c:pt>
                <c:pt idx="270" formatCode="m/d/yyyy">
                  <c:v>44162</c:v>
                </c:pt>
                <c:pt idx="271" formatCode="m/d/yyyy">
                  <c:v>44163</c:v>
                </c:pt>
                <c:pt idx="272" formatCode="m/d/yyyy">
                  <c:v>44164</c:v>
                </c:pt>
                <c:pt idx="273" formatCode="m/d/yyyy">
                  <c:v>44165</c:v>
                </c:pt>
                <c:pt idx="274" formatCode="m/d/yyyy">
                  <c:v>44166</c:v>
                </c:pt>
                <c:pt idx="275" formatCode="m/d/yyyy">
                  <c:v>44167</c:v>
                </c:pt>
                <c:pt idx="276" formatCode="m/d/yyyy">
                  <c:v>44168</c:v>
                </c:pt>
                <c:pt idx="277" formatCode="m/d/yyyy">
                  <c:v>44169</c:v>
                </c:pt>
                <c:pt idx="278" formatCode="m/d/yyyy">
                  <c:v>44170</c:v>
                </c:pt>
                <c:pt idx="279" formatCode="m/d/yyyy">
                  <c:v>44171</c:v>
                </c:pt>
                <c:pt idx="280" formatCode="m/d/yyyy">
                  <c:v>44172</c:v>
                </c:pt>
                <c:pt idx="281" formatCode="m/d/yyyy">
                  <c:v>44173</c:v>
                </c:pt>
                <c:pt idx="282" formatCode="m/d/yyyy">
                  <c:v>44174</c:v>
                </c:pt>
                <c:pt idx="283" formatCode="m/d/yyyy">
                  <c:v>44175</c:v>
                </c:pt>
                <c:pt idx="284" formatCode="m/d/yyyy">
                  <c:v>44176</c:v>
                </c:pt>
                <c:pt idx="285" formatCode="m/d/yyyy">
                  <c:v>44177</c:v>
                </c:pt>
                <c:pt idx="286" formatCode="m/d/yyyy">
                  <c:v>44178</c:v>
                </c:pt>
                <c:pt idx="287" formatCode="m/d/yyyy">
                  <c:v>44179</c:v>
                </c:pt>
                <c:pt idx="288" formatCode="m/d/yyyy">
                  <c:v>44180</c:v>
                </c:pt>
                <c:pt idx="289" formatCode="m/d/yyyy">
                  <c:v>44181</c:v>
                </c:pt>
                <c:pt idx="290" formatCode="m/d/yyyy">
                  <c:v>44182</c:v>
                </c:pt>
                <c:pt idx="291" formatCode="m/d/yyyy">
                  <c:v>44183</c:v>
                </c:pt>
                <c:pt idx="292" formatCode="m/d/yyyy">
                  <c:v>44184</c:v>
                </c:pt>
                <c:pt idx="293" formatCode="m/d/yyyy">
                  <c:v>44185</c:v>
                </c:pt>
                <c:pt idx="294" formatCode="m/d/yyyy">
                  <c:v>44186</c:v>
                </c:pt>
                <c:pt idx="295" formatCode="m/d/yyyy">
                  <c:v>44187</c:v>
                </c:pt>
                <c:pt idx="296" formatCode="m/d/yyyy">
                  <c:v>44188</c:v>
                </c:pt>
                <c:pt idx="297" formatCode="m/d/yyyy">
                  <c:v>44189</c:v>
                </c:pt>
                <c:pt idx="298" formatCode="m/d/yyyy">
                  <c:v>44190</c:v>
                </c:pt>
                <c:pt idx="299" formatCode="m/d/yyyy">
                  <c:v>44191</c:v>
                </c:pt>
                <c:pt idx="300" formatCode="m/d/yyyy">
                  <c:v>44192</c:v>
                </c:pt>
                <c:pt idx="301" formatCode="m/d/yyyy">
                  <c:v>44193</c:v>
                </c:pt>
                <c:pt idx="302" formatCode="m/d/yyyy">
                  <c:v>44194</c:v>
                </c:pt>
                <c:pt idx="303" formatCode="m/d/yyyy">
                  <c:v>44195</c:v>
                </c:pt>
                <c:pt idx="304" formatCode="m/d/yyyy">
                  <c:v>44196</c:v>
                </c:pt>
                <c:pt idx="305" formatCode="m/d/yyyy">
                  <c:v>44197</c:v>
                </c:pt>
                <c:pt idx="306" formatCode="m/d/yyyy">
                  <c:v>44198</c:v>
                </c:pt>
                <c:pt idx="307" formatCode="m/d/yyyy">
                  <c:v>44199</c:v>
                </c:pt>
                <c:pt idx="308" formatCode="m/d/yyyy">
                  <c:v>44200</c:v>
                </c:pt>
                <c:pt idx="309" formatCode="m/d/yyyy">
                  <c:v>44201</c:v>
                </c:pt>
                <c:pt idx="310" formatCode="m/d/yyyy">
                  <c:v>44202</c:v>
                </c:pt>
                <c:pt idx="311" formatCode="m/d/yyyy">
                  <c:v>44203</c:v>
                </c:pt>
                <c:pt idx="312" formatCode="m/d/yyyy">
                  <c:v>44204</c:v>
                </c:pt>
                <c:pt idx="313" formatCode="m/d/yyyy">
                  <c:v>44205</c:v>
                </c:pt>
                <c:pt idx="314" formatCode="m/d/yyyy">
                  <c:v>44206</c:v>
                </c:pt>
                <c:pt idx="315" formatCode="m/d/yyyy">
                  <c:v>44207</c:v>
                </c:pt>
                <c:pt idx="316" formatCode="m/d/yyyy">
                  <c:v>44208</c:v>
                </c:pt>
                <c:pt idx="317" formatCode="m/d/yyyy">
                  <c:v>44209</c:v>
                </c:pt>
                <c:pt idx="318" formatCode="m/d/yyyy">
                  <c:v>44210</c:v>
                </c:pt>
                <c:pt idx="319" formatCode="m/d/yyyy">
                  <c:v>44211</c:v>
                </c:pt>
                <c:pt idx="320" formatCode="m/d/yyyy">
                  <c:v>44212</c:v>
                </c:pt>
                <c:pt idx="321" formatCode="m/d/yyyy">
                  <c:v>44213</c:v>
                </c:pt>
                <c:pt idx="322" formatCode="m/d/yyyy">
                  <c:v>44214</c:v>
                </c:pt>
                <c:pt idx="323" formatCode="m/d/yyyy">
                  <c:v>44215</c:v>
                </c:pt>
                <c:pt idx="324" formatCode="m/d/yyyy">
                  <c:v>44216</c:v>
                </c:pt>
                <c:pt idx="325" formatCode="m/d/yyyy">
                  <c:v>44217</c:v>
                </c:pt>
                <c:pt idx="326" formatCode="m/d/yyyy">
                  <c:v>44218</c:v>
                </c:pt>
                <c:pt idx="327" formatCode="m/d/yyyy">
                  <c:v>44219</c:v>
                </c:pt>
                <c:pt idx="328" formatCode="m/d/yyyy">
                  <c:v>44220</c:v>
                </c:pt>
                <c:pt idx="329" formatCode="m/d/yyyy">
                  <c:v>44221</c:v>
                </c:pt>
                <c:pt idx="330" formatCode="m/d/yyyy">
                  <c:v>44222</c:v>
                </c:pt>
                <c:pt idx="331" formatCode="m/d/yyyy">
                  <c:v>44223</c:v>
                </c:pt>
                <c:pt idx="332" formatCode="m/d/yyyy">
                  <c:v>44224</c:v>
                </c:pt>
                <c:pt idx="333" formatCode="m/d/yyyy">
                  <c:v>44225</c:v>
                </c:pt>
                <c:pt idx="334" formatCode="m/d/yyyy">
                  <c:v>44226</c:v>
                </c:pt>
                <c:pt idx="335" formatCode="m/d/yyyy">
                  <c:v>44227</c:v>
                </c:pt>
                <c:pt idx="336" formatCode="m/d/yyyy">
                  <c:v>44228</c:v>
                </c:pt>
                <c:pt idx="337" formatCode="m/d/yyyy">
                  <c:v>44229</c:v>
                </c:pt>
                <c:pt idx="338" formatCode="m/d/yyyy">
                  <c:v>44230</c:v>
                </c:pt>
                <c:pt idx="339" formatCode="m/d/yyyy">
                  <c:v>44231</c:v>
                </c:pt>
                <c:pt idx="340" formatCode="m/d/yyyy">
                  <c:v>44232</c:v>
                </c:pt>
                <c:pt idx="341" formatCode="m/d/yyyy">
                  <c:v>44233</c:v>
                </c:pt>
                <c:pt idx="342" formatCode="m/d/yyyy">
                  <c:v>44234</c:v>
                </c:pt>
                <c:pt idx="343" formatCode="m/d/yyyy">
                  <c:v>44235</c:v>
                </c:pt>
                <c:pt idx="344" formatCode="m/d/yyyy">
                  <c:v>44236</c:v>
                </c:pt>
                <c:pt idx="345" formatCode="m/d/yyyy">
                  <c:v>44237</c:v>
                </c:pt>
                <c:pt idx="346" formatCode="m/d/yyyy">
                  <c:v>44238</c:v>
                </c:pt>
                <c:pt idx="347" formatCode="m/d/yyyy">
                  <c:v>44239</c:v>
                </c:pt>
                <c:pt idx="348" formatCode="m/d/yyyy">
                  <c:v>44240</c:v>
                </c:pt>
                <c:pt idx="349" formatCode="m/d/yyyy">
                  <c:v>44241</c:v>
                </c:pt>
                <c:pt idx="350" formatCode="m/d/yyyy">
                  <c:v>44242</c:v>
                </c:pt>
                <c:pt idx="351" formatCode="m/d/yyyy">
                  <c:v>44243</c:v>
                </c:pt>
                <c:pt idx="352" formatCode="m/d/yyyy">
                  <c:v>44244</c:v>
                </c:pt>
                <c:pt idx="353" formatCode="m/d/yyyy">
                  <c:v>44245</c:v>
                </c:pt>
                <c:pt idx="354" formatCode="m/d/yyyy">
                  <c:v>44246</c:v>
                </c:pt>
                <c:pt idx="355" formatCode="m/d/yyyy">
                  <c:v>44247</c:v>
                </c:pt>
                <c:pt idx="356" formatCode="m/d/yyyy">
                  <c:v>44248</c:v>
                </c:pt>
                <c:pt idx="357" formatCode="m/d/yyyy">
                  <c:v>44249</c:v>
                </c:pt>
                <c:pt idx="358" formatCode="m/d/yyyy">
                  <c:v>44250</c:v>
                </c:pt>
                <c:pt idx="359" formatCode="m/d/yyyy">
                  <c:v>44251</c:v>
                </c:pt>
                <c:pt idx="360" formatCode="m/d/yyyy">
                  <c:v>44252</c:v>
                </c:pt>
                <c:pt idx="361" formatCode="m/d/yyyy">
                  <c:v>44253</c:v>
                </c:pt>
                <c:pt idx="362" formatCode="m/d/yyyy">
                  <c:v>44254</c:v>
                </c:pt>
                <c:pt idx="363" formatCode="m/d/yyyy">
                  <c:v>44255</c:v>
                </c:pt>
                <c:pt idx="364" formatCode="m/d/yyyy">
                  <c:v>44256</c:v>
                </c:pt>
                <c:pt idx="365" formatCode="m/d/yyyy">
                  <c:v>44257</c:v>
                </c:pt>
                <c:pt idx="366" formatCode="m/d/yyyy">
                  <c:v>44258</c:v>
                </c:pt>
                <c:pt idx="367" formatCode="m/d/yyyy">
                  <c:v>44259</c:v>
                </c:pt>
                <c:pt idx="368" formatCode="m/d/yyyy">
                  <c:v>44260</c:v>
                </c:pt>
                <c:pt idx="369" formatCode="m/d/yyyy">
                  <c:v>44261</c:v>
                </c:pt>
                <c:pt idx="370" formatCode="m/d/yyyy">
                  <c:v>44262</c:v>
                </c:pt>
                <c:pt idx="371" formatCode="m/d/yyyy">
                  <c:v>44263</c:v>
                </c:pt>
                <c:pt idx="372" formatCode="m/d/yyyy">
                  <c:v>44264</c:v>
                </c:pt>
                <c:pt idx="373" formatCode="m/d/yyyy">
                  <c:v>44265</c:v>
                </c:pt>
                <c:pt idx="374" formatCode="m/d/yyyy">
                  <c:v>44266</c:v>
                </c:pt>
                <c:pt idx="375" formatCode="m/d/yyyy">
                  <c:v>44267</c:v>
                </c:pt>
                <c:pt idx="376" formatCode="m/d/yyyy">
                  <c:v>44268</c:v>
                </c:pt>
                <c:pt idx="377" formatCode="m/d/yyyy">
                  <c:v>44269</c:v>
                </c:pt>
                <c:pt idx="378" formatCode="m/d/yyyy">
                  <c:v>44270</c:v>
                </c:pt>
                <c:pt idx="379" formatCode="m/d/yyyy">
                  <c:v>44271</c:v>
                </c:pt>
                <c:pt idx="380" formatCode="m/d/yyyy">
                  <c:v>44272</c:v>
                </c:pt>
                <c:pt idx="381" formatCode="m/d/yyyy">
                  <c:v>44273</c:v>
                </c:pt>
                <c:pt idx="382" formatCode="m/d/yyyy">
                  <c:v>44274</c:v>
                </c:pt>
                <c:pt idx="383" formatCode="m/d/yyyy">
                  <c:v>44275</c:v>
                </c:pt>
                <c:pt idx="384" formatCode="m/d/yyyy">
                  <c:v>44276</c:v>
                </c:pt>
                <c:pt idx="385" formatCode="m/d/yyyy">
                  <c:v>44277</c:v>
                </c:pt>
                <c:pt idx="386" formatCode="m/d/yyyy">
                  <c:v>44278</c:v>
                </c:pt>
                <c:pt idx="387" formatCode="m/d/yyyy">
                  <c:v>44279</c:v>
                </c:pt>
                <c:pt idx="388" formatCode="m/d/yyyy">
                  <c:v>44280</c:v>
                </c:pt>
                <c:pt idx="389" formatCode="m/d/yyyy">
                  <c:v>44281</c:v>
                </c:pt>
                <c:pt idx="390" formatCode="m/d/yyyy">
                  <c:v>44282</c:v>
                </c:pt>
                <c:pt idx="391" formatCode="m/d/yyyy">
                  <c:v>44283</c:v>
                </c:pt>
                <c:pt idx="392" formatCode="m/d/yyyy">
                  <c:v>44284</c:v>
                </c:pt>
                <c:pt idx="393" formatCode="m/d/yyyy">
                  <c:v>44285</c:v>
                </c:pt>
                <c:pt idx="394" formatCode="m/d/yyyy">
                  <c:v>44286</c:v>
                </c:pt>
                <c:pt idx="395" formatCode="m/d/yyyy">
                  <c:v>44287</c:v>
                </c:pt>
                <c:pt idx="396" formatCode="m/d/yyyy">
                  <c:v>44288</c:v>
                </c:pt>
                <c:pt idx="397" formatCode="m/d/yyyy">
                  <c:v>44289</c:v>
                </c:pt>
                <c:pt idx="398" formatCode="m/d/yyyy">
                  <c:v>44290</c:v>
                </c:pt>
                <c:pt idx="399" formatCode="m/d/yyyy">
                  <c:v>44291</c:v>
                </c:pt>
                <c:pt idx="400" formatCode="m/d/yyyy">
                  <c:v>44292</c:v>
                </c:pt>
                <c:pt idx="401" formatCode="m/d/yyyy">
                  <c:v>44293</c:v>
                </c:pt>
                <c:pt idx="402" formatCode="m/d/yyyy">
                  <c:v>44294</c:v>
                </c:pt>
                <c:pt idx="403" formatCode="m/d/yyyy">
                  <c:v>44295</c:v>
                </c:pt>
                <c:pt idx="404" formatCode="m/d/yyyy">
                  <c:v>44296</c:v>
                </c:pt>
                <c:pt idx="405" formatCode="m/d/yyyy">
                  <c:v>44297</c:v>
                </c:pt>
                <c:pt idx="406" formatCode="m/d/yyyy">
                  <c:v>44298</c:v>
                </c:pt>
                <c:pt idx="407" formatCode="m/d/yyyy">
                  <c:v>44299</c:v>
                </c:pt>
                <c:pt idx="408" formatCode="m/d/yyyy">
                  <c:v>44300</c:v>
                </c:pt>
                <c:pt idx="409" formatCode="m/d/yyyy">
                  <c:v>44301</c:v>
                </c:pt>
                <c:pt idx="410" formatCode="m/d/yyyy">
                  <c:v>44302</c:v>
                </c:pt>
                <c:pt idx="411" formatCode="m/d/yyyy">
                  <c:v>44303</c:v>
                </c:pt>
                <c:pt idx="412" formatCode="m/d/yyyy">
                  <c:v>44304</c:v>
                </c:pt>
                <c:pt idx="413" formatCode="m/d/yyyy">
                  <c:v>44305</c:v>
                </c:pt>
                <c:pt idx="414" formatCode="m/d/yyyy">
                  <c:v>44306</c:v>
                </c:pt>
                <c:pt idx="415" formatCode="m/d/yyyy">
                  <c:v>44307</c:v>
                </c:pt>
                <c:pt idx="416" formatCode="m/d/yyyy">
                  <c:v>44308</c:v>
                </c:pt>
                <c:pt idx="417" formatCode="m/d/yyyy">
                  <c:v>44309</c:v>
                </c:pt>
                <c:pt idx="418" formatCode="m/d/yyyy">
                  <c:v>44310</c:v>
                </c:pt>
                <c:pt idx="419" formatCode="m/d/yyyy">
                  <c:v>44311</c:v>
                </c:pt>
                <c:pt idx="420" formatCode="m/d/yyyy">
                  <c:v>44312</c:v>
                </c:pt>
                <c:pt idx="421" formatCode="m/d/yyyy">
                  <c:v>44313</c:v>
                </c:pt>
                <c:pt idx="422" formatCode="m/d/yyyy">
                  <c:v>44314</c:v>
                </c:pt>
                <c:pt idx="423" formatCode="m/d/yyyy">
                  <c:v>44315</c:v>
                </c:pt>
                <c:pt idx="424" formatCode="m/d/yyyy">
                  <c:v>44316</c:v>
                </c:pt>
                <c:pt idx="425" formatCode="m/d/yyyy">
                  <c:v>44317</c:v>
                </c:pt>
                <c:pt idx="426" formatCode="m/d/yyyy">
                  <c:v>44318</c:v>
                </c:pt>
                <c:pt idx="427" formatCode="m/d/yyyy">
                  <c:v>44319</c:v>
                </c:pt>
                <c:pt idx="428" formatCode="m/d/yyyy">
                  <c:v>44320</c:v>
                </c:pt>
                <c:pt idx="429" formatCode="m/d/yyyy">
                  <c:v>44321</c:v>
                </c:pt>
                <c:pt idx="430" formatCode="m/d/yyyy">
                  <c:v>44322</c:v>
                </c:pt>
                <c:pt idx="431" formatCode="m/d/yyyy">
                  <c:v>44323</c:v>
                </c:pt>
                <c:pt idx="432" formatCode="m/d/yyyy">
                  <c:v>44324</c:v>
                </c:pt>
                <c:pt idx="433" formatCode="m/d/yyyy">
                  <c:v>44325</c:v>
                </c:pt>
                <c:pt idx="434" formatCode="m/d/yyyy">
                  <c:v>44326</c:v>
                </c:pt>
                <c:pt idx="435" formatCode="m/d/yyyy">
                  <c:v>44327</c:v>
                </c:pt>
                <c:pt idx="436" formatCode="m/d/yyyy">
                  <c:v>44328</c:v>
                </c:pt>
                <c:pt idx="437" formatCode="m/d/yyyy">
                  <c:v>44329</c:v>
                </c:pt>
                <c:pt idx="438" formatCode="m/d/yyyy">
                  <c:v>44330</c:v>
                </c:pt>
                <c:pt idx="439" formatCode="m/d/yyyy">
                  <c:v>44331</c:v>
                </c:pt>
                <c:pt idx="440" formatCode="m/d/yyyy">
                  <c:v>44332</c:v>
                </c:pt>
                <c:pt idx="441" formatCode="m/d/yyyy">
                  <c:v>44333</c:v>
                </c:pt>
                <c:pt idx="442" formatCode="m/d/yyyy">
                  <c:v>44334</c:v>
                </c:pt>
                <c:pt idx="443" formatCode="m/d/yyyy">
                  <c:v>44335</c:v>
                </c:pt>
                <c:pt idx="444" formatCode="m/d/yyyy">
                  <c:v>44336</c:v>
                </c:pt>
                <c:pt idx="445" formatCode="m/d/yyyy">
                  <c:v>44337</c:v>
                </c:pt>
                <c:pt idx="446" formatCode="m/d/yyyy">
                  <c:v>44338</c:v>
                </c:pt>
                <c:pt idx="447" formatCode="m/d/yyyy">
                  <c:v>44339</c:v>
                </c:pt>
                <c:pt idx="448" formatCode="m/d/yyyy">
                  <c:v>44340</c:v>
                </c:pt>
                <c:pt idx="449" formatCode="m/d/yyyy">
                  <c:v>44341</c:v>
                </c:pt>
                <c:pt idx="450" formatCode="m/d/yyyy">
                  <c:v>44342</c:v>
                </c:pt>
                <c:pt idx="451" formatCode="m/d/yyyy">
                  <c:v>44343</c:v>
                </c:pt>
                <c:pt idx="452" formatCode="m/d/yyyy">
                  <c:v>44344</c:v>
                </c:pt>
                <c:pt idx="453" formatCode="m/d/yyyy">
                  <c:v>44345</c:v>
                </c:pt>
                <c:pt idx="454" formatCode="m/d/yyyy">
                  <c:v>44346</c:v>
                </c:pt>
                <c:pt idx="455" formatCode="m/d/yyyy">
                  <c:v>44347</c:v>
                </c:pt>
                <c:pt idx="456" formatCode="m/d/yyyy">
                  <c:v>44348</c:v>
                </c:pt>
                <c:pt idx="457" formatCode="m/d/yyyy">
                  <c:v>44349</c:v>
                </c:pt>
                <c:pt idx="458" formatCode="m/d/yyyy">
                  <c:v>44350</c:v>
                </c:pt>
                <c:pt idx="459" formatCode="m/d/yyyy">
                  <c:v>44351</c:v>
                </c:pt>
                <c:pt idx="460" formatCode="m/d/yyyy">
                  <c:v>44352</c:v>
                </c:pt>
                <c:pt idx="461" formatCode="m/d/yyyy">
                  <c:v>44353</c:v>
                </c:pt>
                <c:pt idx="462" formatCode="m/d/yyyy">
                  <c:v>44354</c:v>
                </c:pt>
                <c:pt idx="463" formatCode="m/d/yyyy">
                  <c:v>44355</c:v>
                </c:pt>
                <c:pt idx="464" formatCode="m/d/yyyy">
                  <c:v>44356</c:v>
                </c:pt>
                <c:pt idx="465" formatCode="m/d/yyyy">
                  <c:v>44357</c:v>
                </c:pt>
                <c:pt idx="466" formatCode="m/d/yyyy">
                  <c:v>44358</c:v>
                </c:pt>
                <c:pt idx="467" formatCode="m/d/yyyy">
                  <c:v>44359</c:v>
                </c:pt>
                <c:pt idx="468" formatCode="m/d/yyyy">
                  <c:v>44360</c:v>
                </c:pt>
                <c:pt idx="469" formatCode="m/d/yyyy">
                  <c:v>44361</c:v>
                </c:pt>
                <c:pt idx="470" formatCode="m/d/yyyy">
                  <c:v>44362</c:v>
                </c:pt>
                <c:pt idx="471" formatCode="m/d/yyyy">
                  <c:v>44363</c:v>
                </c:pt>
                <c:pt idx="472" formatCode="m/d/yyyy">
                  <c:v>44364</c:v>
                </c:pt>
                <c:pt idx="473" formatCode="m/d/yyyy">
                  <c:v>44365</c:v>
                </c:pt>
                <c:pt idx="474" formatCode="m/d/yyyy">
                  <c:v>44366</c:v>
                </c:pt>
                <c:pt idx="475" formatCode="m/d/yyyy">
                  <c:v>44367</c:v>
                </c:pt>
                <c:pt idx="476" formatCode="m/d/yyyy">
                  <c:v>44368</c:v>
                </c:pt>
                <c:pt idx="477" formatCode="m/d/yyyy">
                  <c:v>44369</c:v>
                </c:pt>
                <c:pt idx="478" formatCode="m/d/yyyy">
                  <c:v>44370</c:v>
                </c:pt>
                <c:pt idx="479" formatCode="m/d/yyyy">
                  <c:v>44371</c:v>
                </c:pt>
                <c:pt idx="480" formatCode="m/d/yyyy">
                  <c:v>44372</c:v>
                </c:pt>
                <c:pt idx="481" formatCode="m/d/yyyy">
                  <c:v>44373</c:v>
                </c:pt>
                <c:pt idx="482" formatCode="m/d/yyyy">
                  <c:v>44374</c:v>
                </c:pt>
                <c:pt idx="483" formatCode="m/d/yyyy">
                  <c:v>44375</c:v>
                </c:pt>
                <c:pt idx="484" formatCode="m/d/yyyy">
                  <c:v>44376</c:v>
                </c:pt>
                <c:pt idx="485" formatCode="m/d/yyyy">
                  <c:v>44377</c:v>
                </c:pt>
                <c:pt idx="486" formatCode="m/d/yyyy">
                  <c:v>44378</c:v>
                </c:pt>
                <c:pt idx="487" formatCode="m/d/yyyy">
                  <c:v>44379</c:v>
                </c:pt>
                <c:pt idx="488" formatCode="m/d/yyyy">
                  <c:v>44380</c:v>
                </c:pt>
                <c:pt idx="489" formatCode="m/d/yyyy">
                  <c:v>44381</c:v>
                </c:pt>
                <c:pt idx="490" formatCode="m/d/yyyy">
                  <c:v>44382</c:v>
                </c:pt>
                <c:pt idx="491" formatCode="m/d/yyyy">
                  <c:v>44383</c:v>
                </c:pt>
                <c:pt idx="492" formatCode="m/d/yyyy">
                  <c:v>44384</c:v>
                </c:pt>
                <c:pt idx="493" formatCode="m/d/yyyy">
                  <c:v>44385</c:v>
                </c:pt>
                <c:pt idx="494" formatCode="m/d/yyyy">
                  <c:v>44386</c:v>
                </c:pt>
                <c:pt idx="495" formatCode="m/d/yyyy">
                  <c:v>44387</c:v>
                </c:pt>
                <c:pt idx="496" formatCode="m/d/yyyy">
                  <c:v>44388</c:v>
                </c:pt>
                <c:pt idx="497" formatCode="m/d/yyyy">
                  <c:v>44389</c:v>
                </c:pt>
                <c:pt idx="498" formatCode="m/d/yyyy">
                  <c:v>44390</c:v>
                </c:pt>
                <c:pt idx="499" formatCode="m/d/yyyy">
                  <c:v>44391</c:v>
                </c:pt>
                <c:pt idx="500" formatCode="m/d/yyyy">
                  <c:v>44392</c:v>
                </c:pt>
                <c:pt idx="501" formatCode="m/d/yyyy">
                  <c:v>44393</c:v>
                </c:pt>
                <c:pt idx="502" formatCode="m/d/yyyy">
                  <c:v>44394</c:v>
                </c:pt>
                <c:pt idx="503" formatCode="m/d/yyyy">
                  <c:v>44395</c:v>
                </c:pt>
                <c:pt idx="504" formatCode="m/d/yyyy">
                  <c:v>44396</c:v>
                </c:pt>
                <c:pt idx="505" formatCode="m/d/yyyy">
                  <c:v>44397</c:v>
                </c:pt>
                <c:pt idx="506" formatCode="m/d/yyyy">
                  <c:v>44398</c:v>
                </c:pt>
                <c:pt idx="507" formatCode="m/d/yyyy">
                  <c:v>44399</c:v>
                </c:pt>
              </c:numCache>
            </c:numRef>
          </c:cat>
          <c:val>
            <c:numRef>
              <c:f>DailyDeaths!$F$2:$F$590</c:f>
              <c:numCache>
                <c:formatCode>General</c:formatCode>
                <c:ptCount val="58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1</c:v>
                </c:pt>
                <c:pt idx="8">
                  <c:v>4</c:v>
                </c:pt>
                <c:pt idx="9">
                  <c:v>0</c:v>
                </c:pt>
                <c:pt idx="10">
                  <c:v>2</c:v>
                </c:pt>
                <c:pt idx="11">
                  <c:v>1</c:v>
                </c:pt>
                <c:pt idx="12">
                  <c:v>18</c:v>
                </c:pt>
                <c:pt idx="13">
                  <c:v>14</c:v>
                </c:pt>
                <c:pt idx="14">
                  <c:v>22</c:v>
                </c:pt>
                <c:pt idx="15">
                  <c:v>16</c:v>
                </c:pt>
                <c:pt idx="16">
                  <c:v>34</c:v>
                </c:pt>
                <c:pt idx="17">
                  <c:v>45</c:v>
                </c:pt>
                <c:pt idx="18">
                  <c:v>32</c:v>
                </c:pt>
                <c:pt idx="19">
                  <c:v>58</c:v>
                </c:pt>
                <c:pt idx="20">
                  <c:v>36</c:v>
                </c:pt>
                <c:pt idx="21">
                  <c:v>76</c:v>
                </c:pt>
                <c:pt idx="22">
                  <c:v>148</c:v>
                </c:pt>
                <c:pt idx="23">
                  <c:v>191</c:v>
                </c:pt>
                <c:pt idx="24">
                  <c:v>181</c:v>
                </c:pt>
                <c:pt idx="25">
                  <c:v>288</c:v>
                </c:pt>
                <c:pt idx="26">
                  <c:v>292</c:v>
                </c:pt>
                <c:pt idx="27">
                  <c:v>212</c:v>
                </c:pt>
                <c:pt idx="28">
                  <c:v>374</c:v>
                </c:pt>
                <c:pt idx="29">
                  <c:v>403</c:v>
                </c:pt>
                <c:pt idx="30">
                  <c:v>672</c:v>
                </c:pt>
                <c:pt idx="31">
                  <c:v>657</c:v>
                </c:pt>
                <c:pt idx="32">
                  <c:v>736</c:v>
                </c:pt>
                <c:pt idx="33">
                  <c:v>756</c:v>
                </c:pt>
                <c:pt idx="34">
                  <c:v>599</c:v>
                </c:pt>
                <c:pt idx="35">
                  <c:v>567</c:v>
                </c:pt>
                <c:pt idx="36">
                  <c:v>1105</c:v>
                </c:pt>
                <c:pt idx="37">
                  <c:v>1030</c:v>
                </c:pt>
                <c:pt idx="38">
                  <c:v>1116</c:v>
                </c:pt>
                <c:pt idx="39">
                  <c:v>1122</c:v>
                </c:pt>
                <c:pt idx="40">
                  <c:v>843</c:v>
                </c:pt>
                <c:pt idx="41">
                  <c:v>657</c:v>
                </c:pt>
                <c:pt idx="42">
                  <c:v>724</c:v>
                </c:pt>
                <c:pt idx="43">
                  <c:v>1076</c:v>
                </c:pt>
                <c:pt idx="44">
                  <c:v>880</c:v>
                </c:pt>
                <c:pt idx="45">
                  <c:v>1036</c:v>
                </c:pt>
                <c:pt idx="46">
                  <c:v>913</c:v>
                </c:pt>
                <c:pt idx="47">
                  <c:v>1105</c:v>
                </c:pt>
                <c:pt idx="48">
                  <c:v>432</c:v>
                </c:pt>
                <c:pt idx="49">
                  <c:v>570</c:v>
                </c:pt>
                <c:pt idx="50">
                  <c:v>1224</c:v>
                </c:pt>
                <c:pt idx="51">
                  <c:v>847</c:v>
                </c:pt>
                <c:pt idx="52">
                  <c:v>682</c:v>
                </c:pt>
                <c:pt idx="53">
                  <c:v>1010</c:v>
                </c:pt>
                <c:pt idx="54">
                  <c:v>815</c:v>
                </c:pt>
                <c:pt idx="55">
                  <c:v>364</c:v>
                </c:pt>
                <c:pt idx="56">
                  <c:v>320</c:v>
                </c:pt>
                <c:pt idx="57">
                  <c:v>969</c:v>
                </c:pt>
                <c:pt idx="58">
                  <c:v>769</c:v>
                </c:pt>
                <c:pt idx="59">
                  <c:v>634</c:v>
                </c:pt>
                <c:pt idx="60">
                  <c:v>698</c:v>
                </c:pt>
                <c:pt idx="61">
                  <c:v>584</c:v>
                </c:pt>
                <c:pt idx="62">
                  <c:v>253</c:v>
                </c:pt>
                <c:pt idx="63">
                  <c:v>272</c:v>
                </c:pt>
                <c:pt idx="64">
                  <c:v>726</c:v>
                </c:pt>
                <c:pt idx="65">
                  <c:v>647</c:v>
                </c:pt>
                <c:pt idx="66">
                  <c:v>458</c:v>
                </c:pt>
                <c:pt idx="67">
                  <c:v>579</c:v>
                </c:pt>
                <c:pt idx="68">
                  <c:v>275</c:v>
                </c:pt>
                <c:pt idx="69">
                  <c:v>217</c:v>
                </c:pt>
                <c:pt idx="70">
                  <c:v>187</c:v>
                </c:pt>
                <c:pt idx="71">
                  <c:v>614</c:v>
                </c:pt>
                <c:pt idx="72">
                  <c:v>447</c:v>
                </c:pt>
                <c:pt idx="73">
                  <c:v>352</c:v>
                </c:pt>
                <c:pt idx="74">
                  <c:v>350</c:v>
                </c:pt>
                <c:pt idx="75">
                  <c:v>411</c:v>
                </c:pt>
                <c:pt idx="76">
                  <c:v>67</c:v>
                </c:pt>
                <c:pt idx="77">
                  <c:v>146</c:v>
                </c:pt>
                <c:pt idx="78">
                  <c:v>500</c:v>
                </c:pt>
                <c:pt idx="79">
                  <c:v>328</c:v>
                </c:pt>
                <c:pt idx="80">
                  <c:v>273</c:v>
                </c:pt>
                <c:pt idx="81">
                  <c:v>291</c:v>
                </c:pt>
                <c:pt idx="82">
                  <c:v>220</c:v>
                </c:pt>
                <c:pt idx="83">
                  <c:v>379</c:v>
                </c:pt>
                <c:pt idx="84">
                  <c:v>104</c:v>
                </c:pt>
                <c:pt idx="85">
                  <c:v>131</c:v>
                </c:pt>
                <c:pt idx="86">
                  <c:v>422</c:v>
                </c:pt>
                <c:pt idx="87">
                  <c:v>343</c:v>
                </c:pt>
                <c:pt idx="88">
                  <c:v>274</c:v>
                </c:pt>
                <c:pt idx="89">
                  <c:v>154</c:v>
                </c:pt>
                <c:pt idx="90">
                  <c:v>60</c:v>
                </c:pt>
                <c:pt idx="91">
                  <c:v>86</c:v>
                </c:pt>
                <c:pt idx="92">
                  <c:v>249</c:v>
                </c:pt>
                <c:pt idx="93">
                  <c:v>254</c:v>
                </c:pt>
                <c:pt idx="94">
                  <c:v>130</c:v>
                </c:pt>
                <c:pt idx="95">
                  <c:v>258</c:v>
                </c:pt>
                <c:pt idx="96">
                  <c:v>143</c:v>
                </c:pt>
                <c:pt idx="97">
                  <c:v>54</c:v>
                </c:pt>
                <c:pt idx="98">
                  <c:v>47</c:v>
                </c:pt>
                <c:pt idx="99">
                  <c:v>195</c:v>
                </c:pt>
                <c:pt idx="100">
                  <c:v>164</c:v>
                </c:pt>
                <c:pt idx="101">
                  <c:v>76</c:v>
                </c:pt>
                <c:pt idx="102">
                  <c:v>131</c:v>
                </c:pt>
                <c:pt idx="103">
                  <c:v>107</c:v>
                </c:pt>
                <c:pt idx="104">
                  <c:v>27</c:v>
                </c:pt>
                <c:pt idx="105">
                  <c:v>29</c:v>
                </c:pt>
                <c:pt idx="106">
                  <c:v>120</c:v>
                </c:pt>
                <c:pt idx="107">
                  <c:v>110</c:v>
                </c:pt>
                <c:pt idx="108">
                  <c:v>67</c:v>
                </c:pt>
                <c:pt idx="109">
                  <c:v>84</c:v>
                </c:pt>
                <c:pt idx="110">
                  <c:v>71</c:v>
                </c:pt>
                <c:pt idx="111">
                  <c:v>31</c:v>
                </c:pt>
                <c:pt idx="112">
                  <c:v>14</c:v>
                </c:pt>
                <c:pt idx="113">
                  <c:v>94</c:v>
                </c:pt>
                <c:pt idx="114">
                  <c:v>87</c:v>
                </c:pt>
                <c:pt idx="115">
                  <c:v>99</c:v>
                </c:pt>
                <c:pt idx="116">
                  <c:v>79</c:v>
                </c:pt>
                <c:pt idx="117">
                  <c:v>40</c:v>
                </c:pt>
                <c:pt idx="118">
                  <c:v>31</c:v>
                </c:pt>
                <c:pt idx="119">
                  <c:v>21</c:v>
                </c:pt>
                <c:pt idx="120">
                  <c:v>53</c:v>
                </c:pt>
                <c:pt idx="121">
                  <c:v>97</c:v>
                </c:pt>
                <c:pt idx="122">
                  <c:v>41</c:v>
                </c:pt>
                <c:pt idx="123">
                  <c:v>50</c:v>
                </c:pt>
                <c:pt idx="124">
                  <c:v>32</c:v>
                </c:pt>
                <c:pt idx="125">
                  <c:v>19</c:v>
                </c:pt>
                <c:pt idx="126">
                  <c:v>11</c:v>
                </c:pt>
                <c:pt idx="127">
                  <c:v>54</c:v>
                </c:pt>
                <c:pt idx="128">
                  <c:v>57</c:v>
                </c:pt>
                <c:pt idx="129">
                  <c:v>31</c:v>
                </c:pt>
                <c:pt idx="130">
                  <c:v>34</c:v>
                </c:pt>
                <c:pt idx="131">
                  <c:v>17</c:v>
                </c:pt>
                <c:pt idx="132">
                  <c:v>9</c:v>
                </c:pt>
                <c:pt idx="133">
                  <c:v>10</c:v>
                </c:pt>
                <c:pt idx="134">
                  <c:v>44</c:v>
                </c:pt>
                <c:pt idx="135">
                  <c:v>26</c:v>
                </c:pt>
                <c:pt idx="136">
                  <c:v>24</c:v>
                </c:pt>
                <c:pt idx="137">
                  <c:v>26</c:v>
                </c:pt>
                <c:pt idx="138">
                  <c:v>9</c:v>
                </c:pt>
                <c:pt idx="139">
                  <c:v>11</c:v>
                </c:pt>
                <c:pt idx="140">
                  <c:v>10</c:v>
                </c:pt>
                <c:pt idx="141">
                  <c:v>25</c:v>
                </c:pt>
                <c:pt idx="142">
                  <c:v>17</c:v>
                </c:pt>
                <c:pt idx="143">
                  <c:v>9</c:v>
                </c:pt>
                <c:pt idx="144">
                  <c:v>32</c:v>
                </c:pt>
                <c:pt idx="145">
                  <c:v>15</c:v>
                </c:pt>
                <c:pt idx="146">
                  <c:v>8</c:v>
                </c:pt>
                <c:pt idx="147">
                  <c:v>3</c:v>
                </c:pt>
                <c:pt idx="148">
                  <c:v>21</c:v>
                </c:pt>
                <c:pt idx="149">
                  <c:v>34</c:v>
                </c:pt>
                <c:pt idx="150">
                  <c:v>0</c:v>
                </c:pt>
                <c:pt idx="151">
                  <c:v>20</c:v>
                </c:pt>
                <c:pt idx="152">
                  <c:v>13</c:v>
                </c:pt>
                <c:pt idx="153">
                  <c:v>5</c:v>
                </c:pt>
                <c:pt idx="154">
                  <c:v>1</c:v>
                </c:pt>
                <c:pt idx="155">
                  <c:v>18</c:v>
                </c:pt>
                <c:pt idx="156">
                  <c:v>14</c:v>
                </c:pt>
                <c:pt idx="157">
                  <c:v>18</c:v>
                </c:pt>
                <c:pt idx="158">
                  <c:v>12</c:v>
                </c:pt>
                <c:pt idx="159">
                  <c:v>3</c:v>
                </c:pt>
                <c:pt idx="160">
                  <c:v>5</c:v>
                </c:pt>
                <c:pt idx="161">
                  <c:v>18</c:v>
                </c:pt>
                <c:pt idx="162">
                  <c:v>13</c:v>
                </c:pt>
                <c:pt idx="163">
                  <c:v>20</c:v>
                </c:pt>
                <c:pt idx="164">
                  <c:v>18</c:v>
                </c:pt>
                <c:pt idx="165">
                  <c:v>11</c:v>
                </c:pt>
                <c:pt idx="166">
                  <c:v>3</c:v>
                </c:pt>
                <c:pt idx="167">
                  <c:v>5</c:v>
                </c:pt>
                <c:pt idx="168">
                  <c:v>3</c:v>
                </c:pt>
                <c:pt idx="169">
                  <c:v>12</c:v>
                </c:pt>
                <c:pt idx="170">
                  <c:v>16</c:v>
                </c:pt>
                <c:pt idx="171">
                  <c:v>6</c:v>
                </c:pt>
                <c:pt idx="172">
                  <c:v>2</c:v>
                </c:pt>
                <c:pt idx="173">
                  <c:v>18</c:v>
                </c:pt>
                <c:pt idx="174">
                  <c:v>6</c:v>
                </c:pt>
                <c:pt idx="175">
                  <c:v>4</c:v>
                </c:pt>
                <c:pt idx="176">
                  <c:v>16</c:v>
                </c:pt>
                <c:pt idx="177">
                  <c:v>16</c:v>
                </c:pt>
                <c:pt idx="178">
                  <c:v>12</c:v>
                </c:pt>
                <c:pt idx="179">
                  <c:v>9</c:v>
                </c:pt>
                <c:pt idx="180">
                  <c:v>12</c:v>
                </c:pt>
                <c:pt idx="181">
                  <c:v>1</c:v>
                </c:pt>
                <c:pt idx="182">
                  <c:v>2</c:v>
                </c:pt>
                <c:pt idx="183">
                  <c:v>3</c:v>
                </c:pt>
                <c:pt idx="184">
                  <c:v>10</c:v>
                </c:pt>
                <c:pt idx="185">
                  <c:v>13</c:v>
                </c:pt>
                <c:pt idx="186">
                  <c:v>10</c:v>
                </c:pt>
                <c:pt idx="187">
                  <c:v>12</c:v>
                </c:pt>
                <c:pt idx="188">
                  <c:v>2</c:v>
                </c:pt>
                <c:pt idx="189">
                  <c:v>3</c:v>
                </c:pt>
                <c:pt idx="190">
                  <c:v>32</c:v>
                </c:pt>
                <c:pt idx="191">
                  <c:v>8</c:v>
                </c:pt>
                <c:pt idx="192">
                  <c:v>14</c:v>
                </c:pt>
                <c:pt idx="193">
                  <c:v>6</c:v>
                </c:pt>
                <c:pt idx="194">
                  <c:v>9</c:v>
                </c:pt>
                <c:pt idx="195">
                  <c:v>5</c:v>
                </c:pt>
                <c:pt idx="196">
                  <c:v>9</c:v>
                </c:pt>
                <c:pt idx="197">
                  <c:v>27</c:v>
                </c:pt>
                <c:pt idx="198">
                  <c:v>20</c:v>
                </c:pt>
                <c:pt idx="199">
                  <c:v>21</c:v>
                </c:pt>
                <c:pt idx="200">
                  <c:v>27</c:v>
                </c:pt>
                <c:pt idx="201">
                  <c:v>27</c:v>
                </c:pt>
                <c:pt idx="202">
                  <c:v>18</c:v>
                </c:pt>
                <c:pt idx="203">
                  <c:v>11</c:v>
                </c:pt>
                <c:pt idx="204">
                  <c:v>37</c:v>
                </c:pt>
                <c:pt idx="205">
                  <c:v>37</c:v>
                </c:pt>
                <c:pt idx="206">
                  <c:v>40</c:v>
                </c:pt>
                <c:pt idx="207">
                  <c:v>35</c:v>
                </c:pt>
                <c:pt idx="208">
                  <c:v>34</c:v>
                </c:pt>
                <c:pt idx="209">
                  <c:v>17</c:v>
                </c:pt>
                <c:pt idx="210">
                  <c:v>13</c:v>
                </c:pt>
                <c:pt idx="211">
                  <c:v>71</c:v>
                </c:pt>
                <c:pt idx="212">
                  <c:v>71</c:v>
                </c:pt>
                <c:pt idx="213">
                  <c:v>59</c:v>
                </c:pt>
                <c:pt idx="214">
                  <c:v>66</c:v>
                </c:pt>
                <c:pt idx="215">
                  <c:v>49</c:v>
                </c:pt>
                <c:pt idx="216">
                  <c:v>33</c:v>
                </c:pt>
                <c:pt idx="217">
                  <c:v>19</c:v>
                </c:pt>
                <c:pt idx="218">
                  <c:v>76</c:v>
                </c:pt>
                <c:pt idx="219">
                  <c:v>70</c:v>
                </c:pt>
                <c:pt idx="220">
                  <c:v>77</c:v>
                </c:pt>
                <c:pt idx="221">
                  <c:v>87</c:v>
                </c:pt>
                <c:pt idx="222">
                  <c:v>81</c:v>
                </c:pt>
                <c:pt idx="223">
                  <c:v>65</c:v>
                </c:pt>
                <c:pt idx="224">
                  <c:v>50</c:v>
                </c:pt>
                <c:pt idx="225">
                  <c:v>143</c:v>
                </c:pt>
                <c:pt idx="226">
                  <c:v>137</c:v>
                </c:pt>
                <c:pt idx="227">
                  <c:v>138</c:v>
                </c:pt>
                <c:pt idx="228">
                  <c:v>136</c:v>
                </c:pt>
                <c:pt idx="229">
                  <c:v>150</c:v>
                </c:pt>
                <c:pt idx="230">
                  <c:v>67</c:v>
                </c:pt>
                <c:pt idx="231">
                  <c:v>80</c:v>
                </c:pt>
                <c:pt idx="232">
                  <c:v>241</c:v>
                </c:pt>
                <c:pt idx="233">
                  <c:v>191</c:v>
                </c:pt>
                <c:pt idx="234">
                  <c:v>189</c:v>
                </c:pt>
                <c:pt idx="235">
                  <c:v>224</c:v>
                </c:pt>
                <c:pt idx="236">
                  <c:v>174</c:v>
                </c:pt>
                <c:pt idx="237">
                  <c:v>151</c:v>
                </c:pt>
                <c:pt idx="238">
                  <c:v>102</c:v>
                </c:pt>
                <c:pt idx="239">
                  <c:v>367</c:v>
                </c:pt>
                <c:pt idx="240">
                  <c:v>310</c:v>
                </c:pt>
                <c:pt idx="241">
                  <c:v>280</c:v>
                </c:pt>
                <c:pt idx="242">
                  <c:v>274</c:v>
                </c:pt>
                <c:pt idx="243">
                  <c:v>326</c:v>
                </c:pt>
                <c:pt idx="244">
                  <c:v>162</c:v>
                </c:pt>
                <c:pt idx="245">
                  <c:v>136</c:v>
                </c:pt>
                <c:pt idx="246">
                  <c:v>397</c:v>
                </c:pt>
                <c:pt idx="247">
                  <c:v>492</c:v>
                </c:pt>
                <c:pt idx="248">
                  <c:v>378</c:v>
                </c:pt>
                <c:pt idx="249">
                  <c:v>355</c:v>
                </c:pt>
                <c:pt idx="250">
                  <c:v>413</c:v>
                </c:pt>
                <c:pt idx="251">
                  <c:v>156</c:v>
                </c:pt>
                <c:pt idx="252">
                  <c:v>194</c:v>
                </c:pt>
                <c:pt idx="253">
                  <c:v>532</c:v>
                </c:pt>
                <c:pt idx="254">
                  <c:v>595</c:v>
                </c:pt>
                <c:pt idx="255">
                  <c:v>563</c:v>
                </c:pt>
                <c:pt idx="256">
                  <c:v>376</c:v>
                </c:pt>
                <c:pt idx="257">
                  <c:v>462</c:v>
                </c:pt>
                <c:pt idx="258">
                  <c:v>168</c:v>
                </c:pt>
                <c:pt idx="259">
                  <c:v>213</c:v>
                </c:pt>
                <c:pt idx="260">
                  <c:v>598</c:v>
                </c:pt>
                <c:pt idx="261">
                  <c:v>529</c:v>
                </c:pt>
                <c:pt idx="262">
                  <c:v>501</c:v>
                </c:pt>
                <c:pt idx="263">
                  <c:v>511</c:v>
                </c:pt>
                <c:pt idx="264">
                  <c:v>341</c:v>
                </c:pt>
                <c:pt idx="265">
                  <c:v>398</c:v>
                </c:pt>
                <c:pt idx="266">
                  <c:v>206</c:v>
                </c:pt>
                <c:pt idx="267">
                  <c:v>608</c:v>
                </c:pt>
                <c:pt idx="268">
                  <c:v>696</c:v>
                </c:pt>
                <c:pt idx="269">
                  <c:v>498</c:v>
                </c:pt>
                <c:pt idx="270">
                  <c:v>521</c:v>
                </c:pt>
                <c:pt idx="271">
                  <c:v>479</c:v>
                </c:pt>
                <c:pt idx="272">
                  <c:v>215</c:v>
                </c:pt>
                <c:pt idx="273">
                  <c:v>205</c:v>
                </c:pt>
                <c:pt idx="274">
                  <c:v>603</c:v>
                </c:pt>
                <c:pt idx="275">
                  <c:v>648</c:v>
                </c:pt>
                <c:pt idx="276">
                  <c:v>414</c:v>
                </c:pt>
                <c:pt idx="277">
                  <c:v>504</c:v>
                </c:pt>
                <c:pt idx="278">
                  <c:v>397</c:v>
                </c:pt>
                <c:pt idx="279">
                  <c:v>231</c:v>
                </c:pt>
                <c:pt idx="280">
                  <c:v>189</c:v>
                </c:pt>
                <c:pt idx="281">
                  <c:v>616</c:v>
                </c:pt>
                <c:pt idx="282">
                  <c:v>533</c:v>
                </c:pt>
                <c:pt idx="283">
                  <c:v>516</c:v>
                </c:pt>
                <c:pt idx="284">
                  <c:v>424</c:v>
                </c:pt>
                <c:pt idx="285">
                  <c:v>519</c:v>
                </c:pt>
                <c:pt idx="286">
                  <c:v>144</c:v>
                </c:pt>
                <c:pt idx="287">
                  <c:v>232</c:v>
                </c:pt>
                <c:pt idx="288">
                  <c:v>506</c:v>
                </c:pt>
                <c:pt idx="289">
                  <c:v>613</c:v>
                </c:pt>
                <c:pt idx="290">
                  <c:v>532</c:v>
                </c:pt>
                <c:pt idx="291">
                  <c:v>489</c:v>
                </c:pt>
                <c:pt idx="292">
                  <c:v>534</c:v>
                </c:pt>
                <c:pt idx="293">
                  <c:v>326</c:v>
                </c:pt>
                <c:pt idx="294">
                  <c:v>215</c:v>
                </c:pt>
                <c:pt idx="295">
                  <c:v>691</c:v>
                </c:pt>
                <c:pt idx="296">
                  <c:v>744</c:v>
                </c:pt>
                <c:pt idx="297">
                  <c:v>585</c:v>
                </c:pt>
                <c:pt idx="298">
                  <c:v>613</c:v>
                </c:pt>
                <c:pt idx="299">
                  <c:v>230</c:v>
                </c:pt>
                <c:pt idx="300">
                  <c:v>317</c:v>
                </c:pt>
                <c:pt idx="301">
                  <c:v>357</c:v>
                </c:pt>
                <c:pt idx="302">
                  <c:v>414</c:v>
                </c:pt>
                <c:pt idx="303">
                  <c:v>981</c:v>
                </c:pt>
                <c:pt idx="304">
                  <c:v>964</c:v>
                </c:pt>
                <c:pt idx="305">
                  <c:v>656</c:v>
                </c:pt>
                <c:pt idx="306">
                  <c:v>445</c:v>
                </c:pt>
                <c:pt idx="307">
                  <c:v>455</c:v>
                </c:pt>
                <c:pt idx="308">
                  <c:v>407</c:v>
                </c:pt>
                <c:pt idx="309">
                  <c:v>830</c:v>
                </c:pt>
                <c:pt idx="310">
                  <c:v>1041</c:v>
                </c:pt>
                <c:pt idx="311">
                  <c:v>1162</c:v>
                </c:pt>
                <c:pt idx="312">
                  <c:v>1325</c:v>
                </c:pt>
                <c:pt idx="313">
                  <c:v>1035</c:v>
                </c:pt>
                <c:pt idx="314">
                  <c:v>563</c:v>
                </c:pt>
                <c:pt idx="315">
                  <c:v>529</c:v>
                </c:pt>
                <c:pt idx="316">
                  <c:v>1243</c:v>
                </c:pt>
                <c:pt idx="317">
                  <c:v>1564</c:v>
                </c:pt>
                <c:pt idx="318">
                  <c:v>1248</c:v>
                </c:pt>
                <c:pt idx="319">
                  <c:v>1280</c:v>
                </c:pt>
                <c:pt idx="320">
                  <c:v>1295</c:v>
                </c:pt>
                <c:pt idx="321">
                  <c:v>671</c:v>
                </c:pt>
                <c:pt idx="322">
                  <c:v>599</c:v>
                </c:pt>
                <c:pt idx="323">
                  <c:v>1610</c:v>
                </c:pt>
                <c:pt idx="324">
                  <c:v>1820</c:v>
                </c:pt>
                <c:pt idx="325">
                  <c:v>1290</c:v>
                </c:pt>
                <c:pt idx="326">
                  <c:v>1401</c:v>
                </c:pt>
                <c:pt idx="327">
                  <c:v>1348</c:v>
                </c:pt>
                <c:pt idx="328">
                  <c:v>610</c:v>
                </c:pt>
                <c:pt idx="329">
                  <c:v>592</c:v>
                </c:pt>
                <c:pt idx="330">
                  <c:v>1631</c:v>
                </c:pt>
                <c:pt idx="331">
                  <c:v>1725</c:v>
                </c:pt>
                <c:pt idx="332">
                  <c:v>1239</c:v>
                </c:pt>
                <c:pt idx="333">
                  <c:v>1245</c:v>
                </c:pt>
                <c:pt idx="334">
                  <c:v>1200</c:v>
                </c:pt>
                <c:pt idx="335">
                  <c:v>587</c:v>
                </c:pt>
                <c:pt idx="336">
                  <c:v>406</c:v>
                </c:pt>
                <c:pt idx="337">
                  <c:v>1449</c:v>
                </c:pt>
                <c:pt idx="338">
                  <c:v>1322</c:v>
                </c:pt>
                <c:pt idx="339">
                  <c:v>915</c:v>
                </c:pt>
                <c:pt idx="340">
                  <c:v>1014</c:v>
                </c:pt>
                <c:pt idx="341">
                  <c:v>828</c:v>
                </c:pt>
                <c:pt idx="342">
                  <c:v>373</c:v>
                </c:pt>
                <c:pt idx="343">
                  <c:v>333</c:v>
                </c:pt>
                <c:pt idx="344">
                  <c:v>1052</c:v>
                </c:pt>
                <c:pt idx="345">
                  <c:v>1001</c:v>
                </c:pt>
                <c:pt idx="346">
                  <c:v>678</c:v>
                </c:pt>
                <c:pt idx="347">
                  <c:v>758</c:v>
                </c:pt>
                <c:pt idx="348">
                  <c:v>621</c:v>
                </c:pt>
                <c:pt idx="349">
                  <c:v>258</c:v>
                </c:pt>
                <c:pt idx="350">
                  <c:v>230</c:v>
                </c:pt>
                <c:pt idx="351">
                  <c:v>799</c:v>
                </c:pt>
                <c:pt idx="352">
                  <c:v>738</c:v>
                </c:pt>
                <c:pt idx="353">
                  <c:v>454</c:v>
                </c:pt>
                <c:pt idx="354">
                  <c:v>533</c:v>
                </c:pt>
                <c:pt idx="355">
                  <c:v>445</c:v>
                </c:pt>
                <c:pt idx="356">
                  <c:v>215</c:v>
                </c:pt>
                <c:pt idx="357">
                  <c:v>178</c:v>
                </c:pt>
                <c:pt idx="358">
                  <c:v>548</c:v>
                </c:pt>
                <c:pt idx="359">
                  <c:v>442</c:v>
                </c:pt>
                <c:pt idx="360">
                  <c:v>323</c:v>
                </c:pt>
                <c:pt idx="361">
                  <c:v>345</c:v>
                </c:pt>
                <c:pt idx="362">
                  <c:v>290</c:v>
                </c:pt>
                <c:pt idx="363">
                  <c:v>144</c:v>
                </c:pt>
                <c:pt idx="364">
                  <c:v>104</c:v>
                </c:pt>
                <c:pt idx="365">
                  <c:v>343</c:v>
                </c:pt>
                <c:pt idx="366">
                  <c:v>315</c:v>
                </c:pt>
                <c:pt idx="367">
                  <c:v>242</c:v>
                </c:pt>
                <c:pt idx="368">
                  <c:v>236</c:v>
                </c:pt>
                <c:pt idx="369">
                  <c:v>158</c:v>
                </c:pt>
                <c:pt idx="370">
                  <c:v>82</c:v>
                </c:pt>
                <c:pt idx="371">
                  <c:v>65</c:v>
                </c:pt>
                <c:pt idx="372">
                  <c:v>231</c:v>
                </c:pt>
                <c:pt idx="373">
                  <c:v>190</c:v>
                </c:pt>
                <c:pt idx="374">
                  <c:v>181</c:v>
                </c:pt>
                <c:pt idx="375">
                  <c:v>175</c:v>
                </c:pt>
                <c:pt idx="376">
                  <c:v>121</c:v>
                </c:pt>
                <c:pt idx="377">
                  <c:v>52</c:v>
                </c:pt>
                <c:pt idx="378">
                  <c:v>64</c:v>
                </c:pt>
                <c:pt idx="379">
                  <c:v>110</c:v>
                </c:pt>
                <c:pt idx="380">
                  <c:v>141</c:v>
                </c:pt>
                <c:pt idx="381">
                  <c:v>95</c:v>
                </c:pt>
                <c:pt idx="382">
                  <c:v>101</c:v>
                </c:pt>
                <c:pt idx="383">
                  <c:v>96</c:v>
                </c:pt>
                <c:pt idx="384">
                  <c:v>33</c:v>
                </c:pt>
                <c:pt idx="385">
                  <c:v>17</c:v>
                </c:pt>
                <c:pt idx="386">
                  <c:v>112</c:v>
                </c:pt>
                <c:pt idx="387">
                  <c:v>98</c:v>
                </c:pt>
                <c:pt idx="388">
                  <c:v>63</c:v>
                </c:pt>
                <c:pt idx="389">
                  <c:v>70</c:v>
                </c:pt>
                <c:pt idx="390">
                  <c:v>58</c:v>
                </c:pt>
                <c:pt idx="391">
                  <c:v>19</c:v>
                </c:pt>
                <c:pt idx="392">
                  <c:v>23</c:v>
                </c:pt>
                <c:pt idx="393">
                  <c:v>56</c:v>
                </c:pt>
                <c:pt idx="394">
                  <c:v>43</c:v>
                </c:pt>
                <c:pt idx="395">
                  <c:v>51</c:v>
                </c:pt>
                <c:pt idx="396">
                  <c:v>52</c:v>
                </c:pt>
                <c:pt idx="397">
                  <c:v>10</c:v>
                </c:pt>
                <c:pt idx="398">
                  <c:v>10</c:v>
                </c:pt>
                <c:pt idx="399">
                  <c:v>26</c:v>
                </c:pt>
                <c:pt idx="400">
                  <c:v>20</c:v>
                </c:pt>
                <c:pt idx="401">
                  <c:v>45</c:v>
                </c:pt>
                <c:pt idx="402">
                  <c:v>53</c:v>
                </c:pt>
                <c:pt idx="403">
                  <c:v>60</c:v>
                </c:pt>
                <c:pt idx="404">
                  <c:v>40</c:v>
                </c:pt>
                <c:pt idx="405">
                  <c:v>7</c:v>
                </c:pt>
                <c:pt idx="406">
                  <c:v>13</c:v>
                </c:pt>
                <c:pt idx="407">
                  <c:v>23</c:v>
                </c:pt>
                <c:pt idx="408">
                  <c:v>38</c:v>
                </c:pt>
                <c:pt idx="409">
                  <c:v>30</c:v>
                </c:pt>
                <c:pt idx="410">
                  <c:v>34</c:v>
                </c:pt>
                <c:pt idx="411">
                  <c:v>35</c:v>
                </c:pt>
                <c:pt idx="412">
                  <c:v>10</c:v>
                </c:pt>
                <c:pt idx="413">
                  <c:v>4</c:v>
                </c:pt>
                <c:pt idx="414">
                  <c:v>33</c:v>
                </c:pt>
                <c:pt idx="415">
                  <c:v>22</c:v>
                </c:pt>
                <c:pt idx="416">
                  <c:v>18</c:v>
                </c:pt>
                <c:pt idx="417">
                  <c:v>40</c:v>
                </c:pt>
                <c:pt idx="418">
                  <c:v>32</c:v>
                </c:pt>
                <c:pt idx="419">
                  <c:v>11</c:v>
                </c:pt>
                <c:pt idx="420">
                  <c:v>6</c:v>
                </c:pt>
                <c:pt idx="421">
                  <c:v>17</c:v>
                </c:pt>
                <c:pt idx="422">
                  <c:v>29</c:v>
                </c:pt>
                <c:pt idx="423">
                  <c:v>22</c:v>
                </c:pt>
                <c:pt idx="424">
                  <c:v>15</c:v>
                </c:pt>
                <c:pt idx="425">
                  <c:v>7</c:v>
                </c:pt>
                <c:pt idx="426">
                  <c:v>14</c:v>
                </c:pt>
                <c:pt idx="427">
                  <c:v>1</c:v>
                </c:pt>
                <c:pt idx="428">
                  <c:v>4</c:v>
                </c:pt>
                <c:pt idx="429">
                  <c:v>27</c:v>
                </c:pt>
                <c:pt idx="430">
                  <c:v>13</c:v>
                </c:pt>
                <c:pt idx="431">
                  <c:v>15</c:v>
                </c:pt>
                <c:pt idx="432">
                  <c:v>5</c:v>
                </c:pt>
                <c:pt idx="433">
                  <c:v>2</c:v>
                </c:pt>
                <c:pt idx="434">
                  <c:v>4</c:v>
                </c:pt>
                <c:pt idx="435">
                  <c:v>20</c:v>
                </c:pt>
                <c:pt idx="436">
                  <c:v>11</c:v>
                </c:pt>
                <c:pt idx="437">
                  <c:v>11</c:v>
                </c:pt>
                <c:pt idx="438">
                  <c:v>17</c:v>
                </c:pt>
                <c:pt idx="439">
                  <c:v>7</c:v>
                </c:pt>
                <c:pt idx="440">
                  <c:v>4</c:v>
                </c:pt>
                <c:pt idx="441">
                  <c:v>5</c:v>
                </c:pt>
                <c:pt idx="442">
                  <c:v>7</c:v>
                </c:pt>
                <c:pt idx="443">
                  <c:v>3</c:v>
                </c:pt>
                <c:pt idx="444">
                  <c:v>7</c:v>
                </c:pt>
                <c:pt idx="445">
                  <c:v>9</c:v>
                </c:pt>
                <c:pt idx="446">
                  <c:v>6</c:v>
                </c:pt>
                <c:pt idx="447">
                  <c:v>5</c:v>
                </c:pt>
                <c:pt idx="448">
                  <c:v>3</c:v>
                </c:pt>
                <c:pt idx="449">
                  <c:v>15</c:v>
                </c:pt>
                <c:pt idx="450">
                  <c:v>9</c:v>
                </c:pt>
                <c:pt idx="451">
                  <c:v>10</c:v>
                </c:pt>
                <c:pt idx="452">
                  <c:v>10</c:v>
                </c:pt>
                <c:pt idx="453">
                  <c:v>7</c:v>
                </c:pt>
                <c:pt idx="454">
                  <c:v>6</c:v>
                </c:pt>
                <c:pt idx="455">
                  <c:v>1</c:v>
                </c:pt>
                <c:pt idx="456">
                  <c:v>0</c:v>
                </c:pt>
                <c:pt idx="457">
                  <c:v>12</c:v>
                </c:pt>
                <c:pt idx="458">
                  <c:v>18</c:v>
                </c:pt>
                <c:pt idx="459">
                  <c:v>11</c:v>
                </c:pt>
                <c:pt idx="460">
                  <c:v>13</c:v>
                </c:pt>
                <c:pt idx="461">
                  <c:v>4</c:v>
                </c:pt>
                <c:pt idx="462">
                  <c:v>1</c:v>
                </c:pt>
                <c:pt idx="463">
                  <c:v>13</c:v>
                </c:pt>
                <c:pt idx="464">
                  <c:v>6</c:v>
                </c:pt>
                <c:pt idx="465">
                  <c:v>7</c:v>
                </c:pt>
                <c:pt idx="466">
                  <c:v>17</c:v>
                </c:pt>
                <c:pt idx="467">
                  <c:v>12</c:v>
                </c:pt>
                <c:pt idx="468">
                  <c:v>8</c:v>
                </c:pt>
                <c:pt idx="469">
                  <c:v>3</c:v>
                </c:pt>
                <c:pt idx="470">
                  <c:v>10</c:v>
                </c:pt>
                <c:pt idx="471">
                  <c:v>9</c:v>
                </c:pt>
                <c:pt idx="472">
                  <c:v>19</c:v>
                </c:pt>
                <c:pt idx="473">
                  <c:v>11</c:v>
                </c:pt>
                <c:pt idx="474">
                  <c:v>14</c:v>
                </c:pt>
                <c:pt idx="475">
                  <c:v>6</c:v>
                </c:pt>
                <c:pt idx="476">
                  <c:v>5</c:v>
                </c:pt>
                <c:pt idx="477">
                  <c:v>27</c:v>
                </c:pt>
                <c:pt idx="478">
                  <c:v>19</c:v>
                </c:pt>
                <c:pt idx="479">
                  <c:v>21</c:v>
                </c:pt>
                <c:pt idx="480">
                  <c:v>18</c:v>
                </c:pt>
                <c:pt idx="481">
                  <c:v>23</c:v>
                </c:pt>
                <c:pt idx="482">
                  <c:v>11</c:v>
                </c:pt>
                <c:pt idx="483">
                  <c:v>3</c:v>
                </c:pt>
                <c:pt idx="484">
                  <c:v>23</c:v>
                </c:pt>
                <c:pt idx="485">
                  <c:v>14</c:v>
                </c:pt>
                <c:pt idx="486">
                  <c:v>22</c:v>
                </c:pt>
                <c:pt idx="487">
                  <c:v>26</c:v>
                </c:pt>
                <c:pt idx="488">
                  <c:v>28</c:v>
                </c:pt>
                <c:pt idx="489">
                  <c:v>25</c:v>
                </c:pt>
                <c:pt idx="490">
                  <c:v>26</c:v>
                </c:pt>
                <c:pt idx="491">
                  <c:v>28</c:v>
                </c:pt>
                <c:pt idx="492">
                  <c:v>26</c:v>
                </c:pt>
                <c:pt idx="493">
                  <c:v>33</c:v>
                </c:pt>
                <c:pt idx="494">
                  <c:v>41</c:v>
                </c:pt>
                <c:pt idx="495">
                  <c:v>34</c:v>
                </c:pt>
                <c:pt idx="496">
                  <c:v>26</c:v>
                </c:pt>
                <c:pt idx="497">
                  <c:v>26</c:v>
                </c:pt>
                <c:pt idx="498">
                  <c:v>26</c:v>
                </c:pt>
                <c:pt idx="499">
                  <c:v>8</c:v>
                </c:pt>
                <c:pt idx="500">
                  <c:v>63</c:v>
                </c:pt>
                <c:pt idx="501">
                  <c:v>49</c:v>
                </c:pt>
                <c:pt idx="502">
                  <c:v>41</c:v>
                </c:pt>
                <c:pt idx="503">
                  <c:v>25</c:v>
                </c:pt>
                <c:pt idx="504">
                  <c:v>19</c:v>
                </c:pt>
                <c:pt idx="505">
                  <c:v>96</c:v>
                </c:pt>
                <c:pt idx="506">
                  <c:v>73</c:v>
                </c:pt>
                <c:pt idx="507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7D-4A62-9BC2-DEA143CF8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axId val="1335851664"/>
        <c:axId val="1220931184"/>
      </c:barChart>
      <c:lineChart>
        <c:grouping val="standard"/>
        <c:varyColors val="0"/>
        <c:ser>
          <c:idx val="1"/>
          <c:order val="1"/>
          <c:tx>
            <c:v>avg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DailyDeaths!$A$2:$A$590</c:f>
              <c:numCache>
                <c:formatCode>d\-mmm\-yy</c:formatCode>
                <c:ptCount val="589"/>
                <c:pt idx="0">
                  <c:v>43892</c:v>
                </c:pt>
                <c:pt idx="1">
                  <c:v>43893</c:v>
                </c:pt>
                <c:pt idx="2">
                  <c:v>43894</c:v>
                </c:pt>
                <c:pt idx="3">
                  <c:v>43895</c:v>
                </c:pt>
                <c:pt idx="4" formatCode="m/d/yyyy">
                  <c:v>43896</c:v>
                </c:pt>
                <c:pt idx="5" formatCode="m/d/yyyy">
                  <c:v>43897</c:v>
                </c:pt>
                <c:pt idx="6" formatCode="m/d/yyyy">
                  <c:v>43898</c:v>
                </c:pt>
                <c:pt idx="7" formatCode="m/d/yyyy">
                  <c:v>43899</c:v>
                </c:pt>
                <c:pt idx="8" formatCode="m/d/yyyy">
                  <c:v>43900</c:v>
                </c:pt>
                <c:pt idx="9" formatCode="m/d/yyyy">
                  <c:v>43901</c:v>
                </c:pt>
                <c:pt idx="10" formatCode="m/d/yyyy">
                  <c:v>43902</c:v>
                </c:pt>
                <c:pt idx="11" formatCode="m/d/yyyy">
                  <c:v>43903</c:v>
                </c:pt>
                <c:pt idx="12" formatCode="m/d/yyyy">
                  <c:v>43904</c:v>
                </c:pt>
                <c:pt idx="13" formatCode="m/d/yyyy">
                  <c:v>43905</c:v>
                </c:pt>
                <c:pt idx="14" formatCode="m/d/yyyy">
                  <c:v>43906</c:v>
                </c:pt>
                <c:pt idx="15" formatCode="m/d/yyyy">
                  <c:v>43907</c:v>
                </c:pt>
                <c:pt idx="16" formatCode="m/d/yyyy">
                  <c:v>43908</c:v>
                </c:pt>
                <c:pt idx="17" formatCode="m/d/yyyy">
                  <c:v>43909</c:v>
                </c:pt>
                <c:pt idx="18" formatCode="m/d/yyyy">
                  <c:v>43910</c:v>
                </c:pt>
                <c:pt idx="19" formatCode="m/d/yyyy">
                  <c:v>43911</c:v>
                </c:pt>
                <c:pt idx="20" formatCode="m/d/yyyy">
                  <c:v>43912</c:v>
                </c:pt>
                <c:pt idx="21" formatCode="m/d/yyyy">
                  <c:v>43913</c:v>
                </c:pt>
                <c:pt idx="22" formatCode="m/d/yyyy">
                  <c:v>43914</c:v>
                </c:pt>
                <c:pt idx="23" formatCode="m/d/yyyy">
                  <c:v>43915</c:v>
                </c:pt>
                <c:pt idx="24" formatCode="m/d/yyyy">
                  <c:v>43916</c:v>
                </c:pt>
                <c:pt idx="25" formatCode="m/d/yyyy">
                  <c:v>43917</c:v>
                </c:pt>
                <c:pt idx="26" formatCode="m/d/yyyy">
                  <c:v>43918</c:v>
                </c:pt>
                <c:pt idx="27" formatCode="m/d/yyyy">
                  <c:v>43919</c:v>
                </c:pt>
                <c:pt idx="28" formatCode="m/d/yyyy">
                  <c:v>43920</c:v>
                </c:pt>
                <c:pt idx="29" formatCode="m/d/yyyy">
                  <c:v>43921</c:v>
                </c:pt>
                <c:pt idx="30" formatCode="m/d/yyyy">
                  <c:v>43922</c:v>
                </c:pt>
                <c:pt idx="31" formatCode="m/d/yyyy">
                  <c:v>43923</c:v>
                </c:pt>
                <c:pt idx="32" formatCode="m/d/yyyy">
                  <c:v>43924</c:v>
                </c:pt>
                <c:pt idx="33" formatCode="m/d/yyyy">
                  <c:v>43925</c:v>
                </c:pt>
                <c:pt idx="34" formatCode="m/d/yyyy">
                  <c:v>43926</c:v>
                </c:pt>
                <c:pt idx="35" formatCode="m/d/yyyy">
                  <c:v>43927</c:v>
                </c:pt>
                <c:pt idx="36" formatCode="m/d/yyyy">
                  <c:v>43928</c:v>
                </c:pt>
                <c:pt idx="37" formatCode="m/d/yyyy">
                  <c:v>43929</c:v>
                </c:pt>
                <c:pt idx="38" formatCode="m/d/yyyy">
                  <c:v>43930</c:v>
                </c:pt>
                <c:pt idx="39" formatCode="m/d/yyyy">
                  <c:v>43931</c:v>
                </c:pt>
                <c:pt idx="40" formatCode="m/d/yyyy">
                  <c:v>43932</c:v>
                </c:pt>
                <c:pt idx="41" formatCode="m/d/yyyy">
                  <c:v>43933</c:v>
                </c:pt>
                <c:pt idx="42" formatCode="m/d/yyyy">
                  <c:v>43934</c:v>
                </c:pt>
                <c:pt idx="43" formatCode="m/d/yyyy">
                  <c:v>43935</c:v>
                </c:pt>
                <c:pt idx="44" formatCode="m/d/yyyy">
                  <c:v>43936</c:v>
                </c:pt>
                <c:pt idx="45" formatCode="m/d/yyyy">
                  <c:v>43937</c:v>
                </c:pt>
                <c:pt idx="46" formatCode="m/d/yyyy">
                  <c:v>43938</c:v>
                </c:pt>
                <c:pt idx="47" formatCode="m/d/yyyy">
                  <c:v>43939</c:v>
                </c:pt>
                <c:pt idx="48" formatCode="m/d/yyyy">
                  <c:v>43940</c:v>
                </c:pt>
                <c:pt idx="49" formatCode="m/d/yyyy">
                  <c:v>43941</c:v>
                </c:pt>
                <c:pt idx="50" formatCode="m/d/yyyy">
                  <c:v>43942</c:v>
                </c:pt>
                <c:pt idx="51" formatCode="m/d/yyyy">
                  <c:v>43943</c:v>
                </c:pt>
                <c:pt idx="52" formatCode="m/d/yyyy">
                  <c:v>43944</c:v>
                </c:pt>
                <c:pt idx="53" formatCode="m/d/yyyy">
                  <c:v>43945</c:v>
                </c:pt>
                <c:pt idx="54" formatCode="m/d/yyyy">
                  <c:v>43946</c:v>
                </c:pt>
                <c:pt idx="55" formatCode="m/d/yyyy">
                  <c:v>43947</c:v>
                </c:pt>
                <c:pt idx="56" formatCode="m/d/yyyy">
                  <c:v>43948</c:v>
                </c:pt>
                <c:pt idx="57" formatCode="m/d/yyyy">
                  <c:v>43949</c:v>
                </c:pt>
                <c:pt idx="58" formatCode="m/d/yyyy">
                  <c:v>43950</c:v>
                </c:pt>
                <c:pt idx="59" formatCode="m/d/yyyy">
                  <c:v>43951</c:v>
                </c:pt>
                <c:pt idx="60" formatCode="m/d/yyyy">
                  <c:v>43952</c:v>
                </c:pt>
                <c:pt idx="61" formatCode="m/d/yyyy">
                  <c:v>43953</c:v>
                </c:pt>
                <c:pt idx="62" formatCode="m/d/yyyy">
                  <c:v>43954</c:v>
                </c:pt>
                <c:pt idx="63" formatCode="m/d/yyyy">
                  <c:v>43955</c:v>
                </c:pt>
                <c:pt idx="64" formatCode="m/d/yyyy">
                  <c:v>43956</c:v>
                </c:pt>
                <c:pt idx="65" formatCode="m/d/yyyy">
                  <c:v>43957</c:v>
                </c:pt>
                <c:pt idx="66" formatCode="m/d/yyyy">
                  <c:v>43958</c:v>
                </c:pt>
                <c:pt idx="67" formatCode="m/d/yyyy">
                  <c:v>43959</c:v>
                </c:pt>
                <c:pt idx="68" formatCode="m/d/yyyy">
                  <c:v>43960</c:v>
                </c:pt>
                <c:pt idx="69" formatCode="m/d/yyyy">
                  <c:v>43961</c:v>
                </c:pt>
                <c:pt idx="70" formatCode="m/d/yyyy">
                  <c:v>43962</c:v>
                </c:pt>
                <c:pt idx="71" formatCode="m/d/yyyy">
                  <c:v>43963</c:v>
                </c:pt>
                <c:pt idx="72" formatCode="m/d/yyyy">
                  <c:v>43964</c:v>
                </c:pt>
                <c:pt idx="73" formatCode="m/d/yyyy">
                  <c:v>43965</c:v>
                </c:pt>
                <c:pt idx="74" formatCode="m/d/yyyy">
                  <c:v>43966</c:v>
                </c:pt>
                <c:pt idx="75" formatCode="m/d/yyyy">
                  <c:v>43967</c:v>
                </c:pt>
                <c:pt idx="76" formatCode="m/d/yyyy">
                  <c:v>43968</c:v>
                </c:pt>
                <c:pt idx="77" formatCode="m/d/yyyy">
                  <c:v>43969</c:v>
                </c:pt>
                <c:pt idx="78" formatCode="m/d/yyyy">
                  <c:v>43970</c:v>
                </c:pt>
                <c:pt idx="79" formatCode="m/d/yyyy">
                  <c:v>43971</c:v>
                </c:pt>
                <c:pt idx="80" formatCode="m/d/yyyy">
                  <c:v>43972</c:v>
                </c:pt>
                <c:pt idx="81" formatCode="m/d/yyyy">
                  <c:v>43973</c:v>
                </c:pt>
                <c:pt idx="82" formatCode="m/d/yyyy">
                  <c:v>43974</c:v>
                </c:pt>
                <c:pt idx="83" formatCode="m/d/yyyy">
                  <c:v>43975</c:v>
                </c:pt>
                <c:pt idx="84" formatCode="m/d/yyyy">
                  <c:v>43976</c:v>
                </c:pt>
                <c:pt idx="85" formatCode="m/d/yyyy">
                  <c:v>43977</c:v>
                </c:pt>
                <c:pt idx="86" formatCode="m/d/yyyy">
                  <c:v>43978</c:v>
                </c:pt>
                <c:pt idx="87" formatCode="m/d/yyyy">
                  <c:v>43979</c:v>
                </c:pt>
                <c:pt idx="88" formatCode="m/d/yyyy">
                  <c:v>43980</c:v>
                </c:pt>
                <c:pt idx="89" formatCode="m/d/yyyy">
                  <c:v>43981</c:v>
                </c:pt>
                <c:pt idx="90" formatCode="m/d/yyyy">
                  <c:v>43982</c:v>
                </c:pt>
                <c:pt idx="91" formatCode="m/d/yyyy">
                  <c:v>43983</c:v>
                </c:pt>
                <c:pt idx="92" formatCode="m/d/yyyy">
                  <c:v>43984</c:v>
                </c:pt>
                <c:pt idx="93" formatCode="m/d/yyyy">
                  <c:v>43985</c:v>
                </c:pt>
                <c:pt idx="94" formatCode="m/d/yyyy">
                  <c:v>43986</c:v>
                </c:pt>
                <c:pt idx="95" formatCode="m/d/yyyy">
                  <c:v>43987</c:v>
                </c:pt>
                <c:pt idx="96" formatCode="m/d/yyyy">
                  <c:v>43988</c:v>
                </c:pt>
                <c:pt idx="97" formatCode="m/d/yyyy">
                  <c:v>43989</c:v>
                </c:pt>
                <c:pt idx="98" formatCode="m/d/yyyy">
                  <c:v>43990</c:v>
                </c:pt>
                <c:pt idx="99" formatCode="m/d/yyyy">
                  <c:v>43991</c:v>
                </c:pt>
                <c:pt idx="100" formatCode="m/d/yyyy">
                  <c:v>43992</c:v>
                </c:pt>
                <c:pt idx="101" formatCode="m/d/yyyy">
                  <c:v>43993</c:v>
                </c:pt>
                <c:pt idx="102" formatCode="m/d/yyyy">
                  <c:v>43994</c:v>
                </c:pt>
                <c:pt idx="103" formatCode="m/d/yyyy">
                  <c:v>43995</c:v>
                </c:pt>
                <c:pt idx="104" formatCode="m/d/yyyy">
                  <c:v>43996</c:v>
                </c:pt>
                <c:pt idx="105" formatCode="m/d/yyyy">
                  <c:v>43997</c:v>
                </c:pt>
                <c:pt idx="106" formatCode="m/d/yyyy">
                  <c:v>43998</c:v>
                </c:pt>
                <c:pt idx="107" formatCode="m/d/yyyy">
                  <c:v>43999</c:v>
                </c:pt>
                <c:pt idx="108" formatCode="m/d/yyyy">
                  <c:v>44000</c:v>
                </c:pt>
                <c:pt idx="109" formatCode="m/d/yyyy">
                  <c:v>44001</c:v>
                </c:pt>
                <c:pt idx="110" formatCode="m/d/yyyy">
                  <c:v>44002</c:v>
                </c:pt>
                <c:pt idx="111" formatCode="m/d/yyyy">
                  <c:v>44003</c:v>
                </c:pt>
                <c:pt idx="112" formatCode="m/d/yyyy">
                  <c:v>44004</c:v>
                </c:pt>
                <c:pt idx="113" formatCode="m/d/yyyy">
                  <c:v>44005</c:v>
                </c:pt>
                <c:pt idx="114" formatCode="m/d/yyyy">
                  <c:v>44006</c:v>
                </c:pt>
                <c:pt idx="115" formatCode="m/d/yyyy">
                  <c:v>44007</c:v>
                </c:pt>
                <c:pt idx="116" formatCode="m/d/yyyy">
                  <c:v>44008</c:v>
                </c:pt>
                <c:pt idx="117" formatCode="m/d/yyyy">
                  <c:v>44009</c:v>
                </c:pt>
                <c:pt idx="118" formatCode="m/d/yyyy">
                  <c:v>44010</c:v>
                </c:pt>
                <c:pt idx="119" formatCode="m/d/yyyy">
                  <c:v>44011</c:v>
                </c:pt>
                <c:pt idx="120" formatCode="m/d/yyyy">
                  <c:v>44012</c:v>
                </c:pt>
                <c:pt idx="121" formatCode="m/d/yyyy">
                  <c:v>44013</c:v>
                </c:pt>
                <c:pt idx="122" formatCode="m/d/yyyy">
                  <c:v>44014</c:v>
                </c:pt>
                <c:pt idx="123" formatCode="m/d/yyyy">
                  <c:v>44015</c:v>
                </c:pt>
                <c:pt idx="124" formatCode="m/d/yyyy">
                  <c:v>44016</c:v>
                </c:pt>
                <c:pt idx="125" formatCode="m/d/yyyy">
                  <c:v>44017</c:v>
                </c:pt>
                <c:pt idx="126" formatCode="m/d/yyyy">
                  <c:v>44018</c:v>
                </c:pt>
                <c:pt idx="127" formatCode="m/d/yyyy">
                  <c:v>44019</c:v>
                </c:pt>
                <c:pt idx="128" formatCode="m/d/yyyy">
                  <c:v>44020</c:v>
                </c:pt>
                <c:pt idx="129" formatCode="m/d/yyyy">
                  <c:v>44021</c:v>
                </c:pt>
                <c:pt idx="130" formatCode="m/d/yyyy">
                  <c:v>44022</c:v>
                </c:pt>
                <c:pt idx="131" formatCode="m/d/yyyy">
                  <c:v>44023</c:v>
                </c:pt>
                <c:pt idx="132" formatCode="m/d/yyyy">
                  <c:v>44024</c:v>
                </c:pt>
                <c:pt idx="133" formatCode="m/d/yyyy">
                  <c:v>44025</c:v>
                </c:pt>
                <c:pt idx="134" formatCode="m/d/yyyy">
                  <c:v>44026</c:v>
                </c:pt>
                <c:pt idx="135" formatCode="m/d/yyyy">
                  <c:v>44027</c:v>
                </c:pt>
                <c:pt idx="136" formatCode="m/d/yyyy">
                  <c:v>44028</c:v>
                </c:pt>
                <c:pt idx="137" formatCode="m/d/yyyy">
                  <c:v>44029</c:v>
                </c:pt>
                <c:pt idx="138" formatCode="m/d/yyyy">
                  <c:v>44030</c:v>
                </c:pt>
                <c:pt idx="139" formatCode="m/d/yyyy">
                  <c:v>44031</c:v>
                </c:pt>
                <c:pt idx="140" formatCode="m/d/yyyy">
                  <c:v>44032</c:v>
                </c:pt>
                <c:pt idx="141" formatCode="m/d/yyyy">
                  <c:v>44033</c:v>
                </c:pt>
                <c:pt idx="142" formatCode="m/d/yyyy">
                  <c:v>44034</c:v>
                </c:pt>
                <c:pt idx="143" formatCode="m/d/yyyy">
                  <c:v>44035</c:v>
                </c:pt>
                <c:pt idx="144" formatCode="m/d/yyyy">
                  <c:v>44036</c:v>
                </c:pt>
                <c:pt idx="145" formatCode="m/d/yyyy">
                  <c:v>44037</c:v>
                </c:pt>
                <c:pt idx="146" formatCode="m/d/yyyy">
                  <c:v>44038</c:v>
                </c:pt>
                <c:pt idx="147" formatCode="m/d/yyyy">
                  <c:v>44039</c:v>
                </c:pt>
                <c:pt idx="148" formatCode="m/d/yyyy">
                  <c:v>44040</c:v>
                </c:pt>
                <c:pt idx="149" formatCode="m/d/yyyy">
                  <c:v>44041</c:v>
                </c:pt>
                <c:pt idx="150" formatCode="m/d/yyyy">
                  <c:v>44042</c:v>
                </c:pt>
                <c:pt idx="151" formatCode="m/d/yyyy">
                  <c:v>44043</c:v>
                </c:pt>
                <c:pt idx="152" formatCode="m/d/yyyy">
                  <c:v>44044</c:v>
                </c:pt>
                <c:pt idx="153" formatCode="m/d/yyyy">
                  <c:v>44045</c:v>
                </c:pt>
                <c:pt idx="154" formatCode="m/d/yyyy">
                  <c:v>44046</c:v>
                </c:pt>
                <c:pt idx="155" formatCode="m/d/yyyy">
                  <c:v>44047</c:v>
                </c:pt>
                <c:pt idx="156" formatCode="m/d/yyyy">
                  <c:v>44048</c:v>
                </c:pt>
                <c:pt idx="157" formatCode="m/d/yyyy">
                  <c:v>44049</c:v>
                </c:pt>
                <c:pt idx="158" formatCode="m/d/yyyy">
                  <c:v>44050</c:v>
                </c:pt>
                <c:pt idx="159" formatCode="m/d/yyyy">
                  <c:v>44051</c:v>
                </c:pt>
                <c:pt idx="160" formatCode="m/d/yyyy">
                  <c:v>44052</c:v>
                </c:pt>
                <c:pt idx="161" formatCode="m/d/yyyy">
                  <c:v>44053</c:v>
                </c:pt>
                <c:pt idx="162" formatCode="m/d/yyyy">
                  <c:v>44054</c:v>
                </c:pt>
                <c:pt idx="163" formatCode="m/d/yyyy">
                  <c:v>44055</c:v>
                </c:pt>
                <c:pt idx="164" formatCode="m/d/yyyy">
                  <c:v>44056</c:v>
                </c:pt>
                <c:pt idx="165" formatCode="m/d/yyyy">
                  <c:v>44057</c:v>
                </c:pt>
                <c:pt idx="166" formatCode="m/d/yyyy">
                  <c:v>44058</c:v>
                </c:pt>
                <c:pt idx="167" formatCode="m/d/yyyy">
                  <c:v>44059</c:v>
                </c:pt>
                <c:pt idx="168" formatCode="m/d/yyyy">
                  <c:v>44060</c:v>
                </c:pt>
                <c:pt idx="169" formatCode="m/d/yyyy">
                  <c:v>44061</c:v>
                </c:pt>
                <c:pt idx="170" formatCode="m/d/yyyy">
                  <c:v>44062</c:v>
                </c:pt>
                <c:pt idx="171" formatCode="m/d/yyyy">
                  <c:v>44063</c:v>
                </c:pt>
                <c:pt idx="172" formatCode="m/d/yyyy">
                  <c:v>44064</c:v>
                </c:pt>
                <c:pt idx="173" formatCode="m/d/yyyy">
                  <c:v>44065</c:v>
                </c:pt>
                <c:pt idx="174" formatCode="m/d/yyyy">
                  <c:v>44066</c:v>
                </c:pt>
                <c:pt idx="175" formatCode="m/d/yyyy">
                  <c:v>44067</c:v>
                </c:pt>
                <c:pt idx="176" formatCode="m/d/yyyy">
                  <c:v>44068</c:v>
                </c:pt>
                <c:pt idx="177" formatCode="m/d/yyyy">
                  <c:v>44069</c:v>
                </c:pt>
                <c:pt idx="178" formatCode="m/d/yyyy">
                  <c:v>44070</c:v>
                </c:pt>
                <c:pt idx="179" formatCode="m/d/yyyy">
                  <c:v>44071</c:v>
                </c:pt>
                <c:pt idx="180" formatCode="m/d/yyyy">
                  <c:v>44072</c:v>
                </c:pt>
                <c:pt idx="181" formatCode="m/d/yyyy">
                  <c:v>44073</c:v>
                </c:pt>
                <c:pt idx="182" formatCode="m/d/yyyy">
                  <c:v>44074</c:v>
                </c:pt>
                <c:pt idx="183" formatCode="m/d/yyyy">
                  <c:v>44075</c:v>
                </c:pt>
                <c:pt idx="184" formatCode="m/d/yyyy">
                  <c:v>44076</c:v>
                </c:pt>
                <c:pt idx="185" formatCode="m/d/yyyy">
                  <c:v>44077</c:v>
                </c:pt>
                <c:pt idx="186" formatCode="m/d/yyyy">
                  <c:v>44078</c:v>
                </c:pt>
                <c:pt idx="187" formatCode="m/d/yyyy">
                  <c:v>44079</c:v>
                </c:pt>
                <c:pt idx="188" formatCode="m/d/yyyy">
                  <c:v>44080</c:v>
                </c:pt>
                <c:pt idx="189" formatCode="m/d/yyyy">
                  <c:v>44081</c:v>
                </c:pt>
                <c:pt idx="190" formatCode="m/d/yyyy">
                  <c:v>44082</c:v>
                </c:pt>
                <c:pt idx="191" formatCode="m/d/yyyy">
                  <c:v>44083</c:v>
                </c:pt>
                <c:pt idx="192" formatCode="m/d/yyyy">
                  <c:v>44084</c:v>
                </c:pt>
                <c:pt idx="193" formatCode="m/d/yyyy">
                  <c:v>44085</c:v>
                </c:pt>
                <c:pt idx="194" formatCode="m/d/yyyy">
                  <c:v>44086</c:v>
                </c:pt>
                <c:pt idx="195" formatCode="m/d/yyyy">
                  <c:v>44087</c:v>
                </c:pt>
                <c:pt idx="196" formatCode="m/d/yyyy">
                  <c:v>44088</c:v>
                </c:pt>
                <c:pt idx="197" formatCode="m/d/yyyy">
                  <c:v>44089</c:v>
                </c:pt>
                <c:pt idx="198" formatCode="m/d/yyyy">
                  <c:v>44090</c:v>
                </c:pt>
                <c:pt idx="199" formatCode="m/d/yyyy">
                  <c:v>44091</c:v>
                </c:pt>
                <c:pt idx="200" formatCode="m/d/yyyy">
                  <c:v>44092</c:v>
                </c:pt>
                <c:pt idx="201" formatCode="m/d/yyyy">
                  <c:v>44093</c:v>
                </c:pt>
                <c:pt idx="202" formatCode="m/d/yyyy">
                  <c:v>44094</c:v>
                </c:pt>
                <c:pt idx="203" formatCode="m/d/yyyy">
                  <c:v>44095</c:v>
                </c:pt>
                <c:pt idx="204" formatCode="m/d/yyyy">
                  <c:v>44096</c:v>
                </c:pt>
                <c:pt idx="205" formatCode="m/d/yyyy">
                  <c:v>44097</c:v>
                </c:pt>
                <c:pt idx="206" formatCode="m/d/yyyy">
                  <c:v>44098</c:v>
                </c:pt>
                <c:pt idx="207" formatCode="m/d/yyyy">
                  <c:v>44099</c:v>
                </c:pt>
                <c:pt idx="208" formatCode="m/d/yyyy">
                  <c:v>44100</c:v>
                </c:pt>
                <c:pt idx="209" formatCode="m/d/yyyy">
                  <c:v>44101</c:v>
                </c:pt>
                <c:pt idx="210" formatCode="m/d/yyyy">
                  <c:v>44102</c:v>
                </c:pt>
                <c:pt idx="211" formatCode="m/d/yyyy">
                  <c:v>44103</c:v>
                </c:pt>
                <c:pt idx="212" formatCode="m/d/yyyy">
                  <c:v>44104</c:v>
                </c:pt>
                <c:pt idx="213" formatCode="m/d/yyyy">
                  <c:v>44105</c:v>
                </c:pt>
                <c:pt idx="214" formatCode="m/d/yyyy">
                  <c:v>44106</c:v>
                </c:pt>
                <c:pt idx="215" formatCode="m/d/yyyy">
                  <c:v>44107</c:v>
                </c:pt>
                <c:pt idx="216" formatCode="m/d/yyyy">
                  <c:v>44108</c:v>
                </c:pt>
                <c:pt idx="217" formatCode="m/d/yyyy">
                  <c:v>44109</c:v>
                </c:pt>
                <c:pt idx="218" formatCode="m/d/yyyy">
                  <c:v>44110</c:v>
                </c:pt>
                <c:pt idx="219" formatCode="m/d/yyyy">
                  <c:v>44111</c:v>
                </c:pt>
                <c:pt idx="220" formatCode="m/d/yyyy">
                  <c:v>44112</c:v>
                </c:pt>
                <c:pt idx="221" formatCode="m/d/yyyy">
                  <c:v>44113</c:v>
                </c:pt>
                <c:pt idx="222" formatCode="m/d/yyyy">
                  <c:v>44114</c:v>
                </c:pt>
                <c:pt idx="223" formatCode="m/d/yyyy">
                  <c:v>44115</c:v>
                </c:pt>
                <c:pt idx="224" formatCode="m/d/yyyy">
                  <c:v>44116</c:v>
                </c:pt>
                <c:pt idx="225" formatCode="m/d/yyyy">
                  <c:v>44117</c:v>
                </c:pt>
                <c:pt idx="226" formatCode="m/d/yyyy">
                  <c:v>44118</c:v>
                </c:pt>
                <c:pt idx="227" formatCode="m/d/yyyy">
                  <c:v>44119</c:v>
                </c:pt>
                <c:pt idx="228" formatCode="m/d/yyyy">
                  <c:v>44120</c:v>
                </c:pt>
                <c:pt idx="229" formatCode="m/d/yyyy">
                  <c:v>44121</c:v>
                </c:pt>
                <c:pt idx="230" formatCode="m/d/yyyy">
                  <c:v>44122</c:v>
                </c:pt>
                <c:pt idx="231" formatCode="m/d/yyyy">
                  <c:v>44123</c:v>
                </c:pt>
                <c:pt idx="232" formatCode="m/d/yyyy">
                  <c:v>44124</c:v>
                </c:pt>
                <c:pt idx="233" formatCode="m/d/yyyy">
                  <c:v>44125</c:v>
                </c:pt>
                <c:pt idx="234" formatCode="m/d/yyyy">
                  <c:v>44126</c:v>
                </c:pt>
                <c:pt idx="235" formatCode="m/d/yyyy">
                  <c:v>44127</c:v>
                </c:pt>
                <c:pt idx="236" formatCode="m/d/yyyy">
                  <c:v>44128</c:v>
                </c:pt>
                <c:pt idx="237" formatCode="m/d/yyyy">
                  <c:v>44129</c:v>
                </c:pt>
                <c:pt idx="238" formatCode="m/d/yyyy">
                  <c:v>44130</c:v>
                </c:pt>
                <c:pt idx="239" formatCode="m/d/yyyy">
                  <c:v>44131</c:v>
                </c:pt>
                <c:pt idx="240" formatCode="m/d/yyyy">
                  <c:v>44132</c:v>
                </c:pt>
                <c:pt idx="241" formatCode="m/d/yyyy">
                  <c:v>44133</c:v>
                </c:pt>
                <c:pt idx="242" formatCode="m/d/yyyy">
                  <c:v>44134</c:v>
                </c:pt>
                <c:pt idx="243" formatCode="m/d/yyyy">
                  <c:v>44135</c:v>
                </c:pt>
                <c:pt idx="244" formatCode="m/d/yyyy">
                  <c:v>44136</c:v>
                </c:pt>
                <c:pt idx="245" formatCode="m/d/yyyy">
                  <c:v>44137</c:v>
                </c:pt>
                <c:pt idx="246" formatCode="m/d/yyyy">
                  <c:v>44138</c:v>
                </c:pt>
                <c:pt idx="247" formatCode="m/d/yyyy">
                  <c:v>44139</c:v>
                </c:pt>
                <c:pt idx="248" formatCode="m/d/yyyy">
                  <c:v>44140</c:v>
                </c:pt>
                <c:pt idx="249" formatCode="m/d/yyyy">
                  <c:v>44141</c:v>
                </c:pt>
                <c:pt idx="250" formatCode="m/d/yyyy">
                  <c:v>44142</c:v>
                </c:pt>
                <c:pt idx="251" formatCode="m/d/yyyy">
                  <c:v>44143</c:v>
                </c:pt>
                <c:pt idx="252" formatCode="m/d/yyyy">
                  <c:v>44144</c:v>
                </c:pt>
                <c:pt idx="253" formatCode="m/d/yyyy">
                  <c:v>44145</c:v>
                </c:pt>
                <c:pt idx="254" formatCode="m/d/yyyy">
                  <c:v>44146</c:v>
                </c:pt>
                <c:pt idx="255" formatCode="m/d/yyyy">
                  <c:v>44147</c:v>
                </c:pt>
                <c:pt idx="256" formatCode="m/d/yyyy">
                  <c:v>44148</c:v>
                </c:pt>
                <c:pt idx="257" formatCode="m/d/yyyy">
                  <c:v>44149</c:v>
                </c:pt>
                <c:pt idx="258" formatCode="m/d/yyyy">
                  <c:v>44150</c:v>
                </c:pt>
                <c:pt idx="259" formatCode="m/d/yyyy">
                  <c:v>44151</c:v>
                </c:pt>
                <c:pt idx="260" formatCode="m/d/yyyy">
                  <c:v>44152</c:v>
                </c:pt>
                <c:pt idx="261" formatCode="m/d/yyyy">
                  <c:v>44153</c:v>
                </c:pt>
                <c:pt idx="262" formatCode="m/d/yyyy">
                  <c:v>44154</c:v>
                </c:pt>
                <c:pt idx="263" formatCode="m/d/yyyy">
                  <c:v>44155</c:v>
                </c:pt>
                <c:pt idx="264" formatCode="m/d/yyyy">
                  <c:v>44156</c:v>
                </c:pt>
                <c:pt idx="265" formatCode="m/d/yyyy">
                  <c:v>44157</c:v>
                </c:pt>
                <c:pt idx="266" formatCode="m/d/yyyy">
                  <c:v>44158</c:v>
                </c:pt>
                <c:pt idx="267" formatCode="m/d/yyyy">
                  <c:v>44159</c:v>
                </c:pt>
                <c:pt idx="268" formatCode="m/d/yyyy">
                  <c:v>44160</c:v>
                </c:pt>
                <c:pt idx="269" formatCode="m/d/yyyy">
                  <c:v>44161</c:v>
                </c:pt>
                <c:pt idx="270" formatCode="m/d/yyyy">
                  <c:v>44162</c:v>
                </c:pt>
                <c:pt idx="271" formatCode="m/d/yyyy">
                  <c:v>44163</c:v>
                </c:pt>
                <c:pt idx="272" formatCode="m/d/yyyy">
                  <c:v>44164</c:v>
                </c:pt>
                <c:pt idx="273" formatCode="m/d/yyyy">
                  <c:v>44165</c:v>
                </c:pt>
                <c:pt idx="274" formatCode="m/d/yyyy">
                  <c:v>44166</c:v>
                </c:pt>
                <c:pt idx="275" formatCode="m/d/yyyy">
                  <c:v>44167</c:v>
                </c:pt>
                <c:pt idx="276" formatCode="m/d/yyyy">
                  <c:v>44168</c:v>
                </c:pt>
                <c:pt idx="277" formatCode="m/d/yyyy">
                  <c:v>44169</c:v>
                </c:pt>
                <c:pt idx="278" formatCode="m/d/yyyy">
                  <c:v>44170</c:v>
                </c:pt>
                <c:pt idx="279" formatCode="m/d/yyyy">
                  <c:v>44171</c:v>
                </c:pt>
                <c:pt idx="280" formatCode="m/d/yyyy">
                  <c:v>44172</c:v>
                </c:pt>
                <c:pt idx="281" formatCode="m/d/yyyy">
                  <c:v>44173</c:v>
                </c:pt>
                <c:pt idx="282" formatCode="m/d/yyyy">
                  <c:v>44174</c:v>
                </c:pt>
                <c:pt idx="283" formatCode="m/d/yyyy">
                  <c:v>44175</c:v>
                </c:pt>
                <c:pt idx="284" formatCode="m/d/yyyy">
                  <c:v>44176</c:v>
                </c:pt>
                <c:pt idx="285" formatCode="m/d/yyyy">
                  <c:v>44177</c:v>
                </c:pt>
                <c:pt idx="286" formatCode="m/d/yyyy">
                  <c:v>44178</c:v>
                </c:pt>
                <c:pt idx="287" formatCode="m/d/yyyy">
                  <c:v>44179</c:v>
                </c:pt>
                <c:pt idx="288" formatCode="m/d/yyyy">
                  <c:v>44180</c:v>
                </c:pt>
                <c:pt idx="289" formatCode="m/d/yyyy">
                  <c:v>44181</c:v>
                </c:pt>
                <c:pt idx="290" formatCode="m/d/yyyy">
                  <c:v>44182</c:v>
                </c:pt>
                <c:pt idx="291" formatCode="m/d/yyyy">
                  <c:v>44183</c:v>
                </c:pt>
                <c:pt idx="292" formatCode="m/d/yyyy">
                  <c:v>44184</c:v>
                </c:pt>
                <c:pt idx="293" formatCode="m/d/yyyy">
                  <c:v>44185</c:v>
                </c:pt>
                <c:pt idx="294" formatCode="m/d/yyyy">
                  <c:v>44186</c:v>
                </c:pt>
                <c:pt idx="295" formatCode="m/d/yyyy">
                  <c:v>44187</c:v>
                </c:pt>
                <c:pt idx="296" formatCode="m/d/yyyy">
                  <c:v>44188</c:v>
                </c:pt>
                <c:pt idx="297" formatCode="m/d/yyyy">
                  <c:v>44189</c:v>
                </c:pt>
                <c:pt idx="298" formatCode="m/d/yyyy">
                  <c:v>44190</c:v>
                </c:pt>
                <c:pt idx="299" formatCode="m/d/yyyy">
                  <c:v>44191</c:v>
                </c:pt>
                <c:pt idx="300" formatCode="m/d/yyyy">
                  <c:v>44192</c:v>
                </c:pt>
                <c:pt idx="301" formatCode="m/d/yyyy">
                  <c:v>44193</c:v>
                </c:pt>
                <c:pt idx="302" formatCode="m/d/yyyy">
                  <c:v>44194</c:v>
                </c:pt>
                <c:pt idx="303" formatCode="m/d/yyyy">
                  <c:v>44195</c:v>
                </c:pt>
                <c:pt idx="304" formatCode="m/d/yyyy">
                  <c:v>44196</c:v>
                </c:pt>
                <c:pt idx="305" formatCode="m/d/yyyy">
                  <c:v>44197</c:v>
                </c:pt>
                <c:pt idx="306" formatCode="m/d/yyyy">
                  <c:v>44198</c:v>
                </c:pt>
                <c:pt idx="307" formatCode="m/d/yyyy">
                  <c:v>44199</c:v>
                </c:pt>
                <c:pt idx="308" formatCode="m/d/yyyy">
                  <c:v>44200</c:v>
                </c:pt>
                <c:pt idx="309" formatCode="m/d/yyyy">
                  <c:v>44201</c:v>
                </c:pt>
                <c:pt idx="310" formatCode="m/d/yyyy">
                  <c:v>44202</c:v>
                </c:pt>
                <c:pt idx="311" formatCode="m/d/yyyy">
                  <c:v>44203</c:v>
                </c:pt>
                <c:pt idx="312" formatCode="m/d/yyyy">
                  <c:v>44204</c:v>
                </c:pt>
                <c:pt idx="313" formatCode="m/d/yyyy">
                  <c:v>44205</c:v>
                </c:pt>
                <c:pt idx="314" formatCode="m/d/yyyy">
                  <c:v>44206</c:v>
                </c:pt>
                <c:pt idx="315" formatCode="m/d/yyyy">
                  <c:v>44207</c:v>
                </c:pt>
                <c:pt idx="316" formatCode="m/d/yyyy">
                  <c:v>44208</c:v>
                </c:pt>
                <c:pt idx="317" formatCode="m/d/yyyy">
                  <c:v>44209</c:v>
                </c:pt>
                <c:pt idx="318" formatCode="m/d/yyyy">
                  <c:v>44210</c:v>
                </c:pt>
                <c:pt idx="319" formatCode="m/d/yyyy">
                  <c:v>44211</c:v>
                </c:pt>
                <c:pt idx="320" formatCode="m/d/yyyy">
                  <c:v>44212</c:v>
                </c:pt>
                <c:pt idx="321" formatCode="m/d/yyyy">
                  <c:v>44213</c:v>
                </c:pt>
                <c:pt idx="322" formatCode="m/d/yyyy">
                  <c:v>44214</c:v>
                </c:pt>
                <c:pt idx="323" formatCode="m/d/yyyy">
                  <c:v>44215</c:v>
                </c:pt>
                <c:pt idx="324" formatCode="m/d/yyyy">
                  <c:v>44216</c:v>
                </c:pt>
                <c:pt idx="325" formatCode="m/d/yyyy">
                  <c:v>44217</c:v>
                </c:pt>
                <c:pt idx="326" formatCode="m/d/yyyy">
                  <c:v>44218</c:v>
                </c:pt>
                <c:pt idx="327" formatCode="m/d/yyyy">
                  <c:v>44219</c:v>
                </c:pt>
                <c:pt idx="328" formatCode="m/d/yyyy">
                  <c:v>44220</c:v>
                </c:pt>
                <c:pt idx="329" formatCode="m/d/yyyy">
                  <c:v>44221</c:v>
                </c:pt>
                <c:pt idx="330" formatCode="m/d/yyyy">
                  <c:v>44222</c:v>
                </c:pt>
                <c:pt idx="331" formatCode="m/d/yyyy">
                  <c:v>44223</c:v>
                </c:pt>
                <c:pt idx="332" formatCode="m/d/yyyy">
                  <c:v>44224</c:v>
                </c:pt>
                <c:pt idx="333" formatCode="m/d/yyyy">
                  <c:v>44225</c:v>
                </c:pt>
                <c:pt idx="334" formatCode="m/d/yyyy">
                  <c:v>44226</c:v>
                </c:pt>
                <c:pt idx="335" formatCode="m/d/yyyy">
                  <c:v>44227</c:v>
                </c:pt>
                <c:pt idx="336" formatCode="m/d/yyyy">
                  <c:v>44228</c:v>
                </c:pt>
                <c:pt idx="337" formatCode="m/d/yyyy">
                  <c:v>44229</c:v>
                </c:pt>
                <c:pt idx="338" formatCode="m/d/yyyy">
                  <c:v>44230</c:v>
                </c:pt>
                <c:pt idx="339" formatCode="m/d/yyyy">
                  <c:v>44231</c:v>
                </c:pt>
                <c:pt idx="340" formatCode="m/d/yyyy">
                  <c:v>44232</c:v>
                </c:pt>
                <c:pt idx="341" formatCode="m/d/yyyy">
                  <c:v>44233</c:v>
                </c:pt>
                <c:pt idx="342" formatCode="m/d/yyyy">
                  <c:v>44234</c:v>
                </c:pt>
                <c:pt idx="343" formatCode="m/d/yyyy">
                  <c:v>44235</c:v>
                </c:pt>
                <c:pt idx="344" formatCode="m/d/yyyy">
                  <c:v>44236</c:v>
                </c:pt>
                <c:pt idx="345" formatCode="m/d/yyyy">
                  <c:v>44237</c:v>
                </c:pt>
                <c:pt idx="346" formatCode="m/d/yyyy">
                  <c:v>44238</c:v>
                </c:pt>
                <c:pt idx="347" formatCode="m/d/yyyy">
                  <c:v>44239</c:v>
                </c:pt>
                <c:pt idx="348" formatCode="m/d/yyyy">
                  <c:v>44240</c:v>
                </c:pt>
                <c:pt idx="349" formatCode="m/d/yyyy">
                  <c:v>44241</c:v>
                </c:pt>
                <c:pt idx="350" formatCode="m/d/yyyy">
                  <c:v>44242</c:v>
                </c:pt>
                <c:pt idx="351" formatCode="m/d/yyyy">
                  <c:v>44243</c:v>
                </c:pt>
                <c:pt idx="352" formatCode="m/d/yyyy">
                  <c:v>44244</c:v>
                </c:pt>
                <c:pt idx="353" formatCode="m/d/yyyy">
                  <c:v>44245</c:v>
                </c:pt>
                <c:pt idx="354" formatCode="m/d/yyyy">
                  <c:v>44246</c:v>
                </c:pt>
                <c:pt idx="355" formatCode="m/d/yyyy">
                  <c:v>44247</c:v>
                </c:pt>
                <c:pt idx="356" formatCode="m/d/yyyy">
                  <c:v>44248</c:v>
                </c:pt>
                <c:pt idx="357" formatCode="m/d/yyyy">
                  <c:v>44249</c:v>
                </c:pt>
                <c:pt idx="358" formatCode="m/d/yyyy">
                  <c:v>44250</c:v>
                </c:pt>
                <c:pt idx="359" formatCode="m/d/yyyy">
                  <c:v>44251</c:v>
                </c:pt>
                <c:pt idx="360" formatCode="m/d/yyyy">
                  <c:v>44252</c:v>
                </c:pt>
                <c:pt idx="361" formatCode="m/d/yyyy">
                  <c:v>44253</c:v>
                </c:pt>
                <c:pt idx="362" formatCode="m/d/yyyy">
                  <c:v>44254</c:v>
                </c:pt>
                <c:pt idx="363" formatCode="m/d/yyyy">
                  <c:v>44255</c:v>
                </c:pt>
                <c:pt idx="364" formatCode="m/d/yyyy">
                  <c:v>44256</c:v>
                </c:pt>
                <c:pt idx="365" formatCode="m/d/yyyy">
                  <c:v>44257</c:v>
                </c:pt>
                <c:pt idx="366" formatCode="m/d/yyyy">
                  <c:v>44258</c:v>
                </c:pt>
                <c:pt idx="367" formatCode="m/d/yyyy">
                  <c:v>44259</c:v>
                </c:pt>
                <c:pt idx="368" formatCode="m/d/yyyy">
                  <c:v>44260</c:v>
                </c:pt>
                <c:pt idx="369" formatCode="m/d/yyyy">
                  <c:v>44261</c:v>
                </c:pt>
                <c:pt idx="370" formatCode="m/d/yyyy">
                  <c:v>44262</c:v>
                </c:pt>
                <c:pt idx="371" formatCode="m/d/yyyy">
                  <c:v>44263</c:v>
                </c:pt>
                <c:pt idx="372" formatCode="m/d/yyyy">
                  <c:v>44264</c:v>
                </c:pt>
                <c:pt idx="373" formatCode="m/d/yyyy">
                  <c:v>44265</c:v>
                </c:pt>
                <c:pt idx="374" formatCode="m/d/yyyy">
                  <c:v>44266</c:v>
                </c:pt>
                <c:pt idx="375" formatCode="m/d/yyyy">
                  <c:v>44267</c:v>
                </c:pt>
                <c:pt idx="376" formatCode="m/d/yyyy">
                  <c:v>44268</c:v>
                </c:pt>
                <c:pt idx="377" formatCode="m/d/yyyy">
                  <c:v>44269</c:v>
                </c:pt>
                <c:pt idx="378" formatCode="m/d/yyyy">
                  <c:v>44270</c:v>
                </c:pt>
                <c:pt idx="379" formatCode="m/d/yyyy">
                  <c:v>44271</c:v>
                </c:pt>
                <c:pt idx="380" formatCode="m/d/yyyy">
                  <c:v>44272</c:v>
                </c:pt>
                <c:pt idx="381" formatCode="m/d/yyyy">
                  <c:v>44273</c:v>
                </c:pt>
                <c:pt idx="382" formatCode="m/d/yyyy">
                  <c:v>44274</c:v>
                </c:pt>
                <c:pt idx="383" formatCode="m/d/yyyy">
                  <c:v>44275</c:v>
                </c:pt>
                <c:pt idx="384" formatCode="m/d/yyyy">
                  <c:v>44276</c:v>
                </c:pt>
                <c:pt idx="385" formatCode="m/d/yyyy">
                  <c:v>44277</c:v>
                </c:pt>
                <c:pt idx="386" formatCode="m/d/yyyy">
                  <c:v>44278</c:v>
                </c:pt>
                <c:pt idx="387" formatCode="m/d/yyyy">
                  <c:v>44279</c:v>
                </c:pt>
                <c:pt idx="388" formatCode="m/d/yyyy">
                  <c:v>44280</c:v>
                </c:pt>
                <c:pt idx="389" formatCode="m/d/yyyy">
                  <c:v>44281</c:v>
                </c:pt>
                <c:pt idx="390" formatCode="m/d/yyyy">
                  <c:v>44282</c:v>
                </c:pt>
                <c:pt idx="391" formatCode="m/d/yyyy">
                  <c:v>44283</c:v>
                </c:pt>
                <c:pt idx="392" formatCode="m/d/yyyy">
                  <c:v>44284</c:v>
                </c:pt>
                <c:pt idx="393" formatCode="m/d/yyyy">
                  <c:v>44285</c:v>
                </c:pt>
                <c:pt idx="394" formatCode="m/d/yyyy">
                  <c:v>44286</c:v>
                </c:pt>
                <c:pt idx="395" formatCode="m/d/yyyy">
                  <c:v>44287</c:v>
                </c:pt>
                <c:pt idx="396" formatCode="m/d/yyyy">
                  <c:v>44288</c:v>
                </c:pt>
                <c:pt idx="397" formatCode="m/d/yyyy">
                  <c:v>44289</c:v>
                </c:pt>
                <c:pt idx="398" formatCode="m/d/yyyy">
                  <c:v>44290</c:v>
                </c:pt>
                <c:pt idx="399" formatCode="m/d/yyyy">
                  <c:v>44291</c:v>
                </c:pt>
                <c:pt idx="400" formatCode="m/d/yyyy">
                  <c:v>44292</c:v>
                </c:pt>
                <c:pt idx="401" formatCode="m/d/yyyy">
                  <c:v>44293</c:v>
                </c:pt>
                <c:pt idx="402" formatCode="m/d/yyyy">
                  <c:v>44294</c:v>
                </c:pt>
                <c:pt idx="403" formatCode="m/d/yyyy">
                  <c:v>44295</c:v>
                </c:pt>
                <c:pt idx="404" formatCode="m/d/yyyy">
                  <c:v>44296</c:v>
                </c:pt>
                <c:pt idx="405" formatCode="m/d/yyyy">
                  <c:v>44297</c:v>
                </c:pt>
                <c:pt idx="406" formatCode="m/d/yyyy">
                  <c:v>44298</c:v>
                </c:pt>
                <c:pt idx="407" formatCode="m/d/yyyy">
                  <c:v>44299</c:v>
                </c:pt>
                <c:pt idx="408" formatCode="m/d/yyyy">
                  <c:v>44300</c:v>
                </c:pt>
                <c:pt idx="409" formatCode="m/d/yyyy">
                  <c:v>44301</c:v>
                </c:pt>
                <c:pt idx="410" formatCode="m/d/yyyy">
                  <c:v>44302</c:v>
                </c:pt>
                <c:pt idx="411" formatCode="m/d/yyyy">
                  <c:v>44303</c:v>
                </c:pt>
                <c:pt idx="412" formatCode="m/d/yyyy">
                  <c:v>44304</c:v>
                </c:pt>
                <c:pt idx="413" formatCode="m/d/yyyy">
                  <c:v>44305</c:v>
                </c:pt>
                <c:pt idx="414" formatCode="m/d/yyyy">
                  <c:v>44306</c:v>
                </c:pt>
                <c:pt idx="415" formatCode="m/d/yyyy">
                  <c:v>44307</c:v>
                </c:pt>
                <c:pt idx="416" formatCode="m/d/yyyy">
                  <c:v>44308</c:v>
                </c:pt>
                <c:pt idx="417" formatCode="m/d/yyyy">
                  <c:v>44309</c:v>
                </c:pt>
                <c:pt idx="418" formatCode="m/d/yyyy">
                  <c:v>44310</c:v>
                </c:pt>
                <c:pt idx="419" formatCode="m/d/yyyy">
                  <c:v>44311</c:v>
                </c:pt>
                <c:pt idx="420" formatCode="m/d/yyyy">
                  <c:v>44312</c:v>
                </c:pt>
                <c:pt idx="421" formatCode="m/d/yyyy">
                  <c:v>44313</c:v>
                </c:pt>
                <c:pt idx="422" formatCode="m/d/yyyy">
                  <c:v>44314</c:v>
                </c:pt>
                <c:pt idx="423" formatCode="m/d/yyyy">
                  <c:v>44315</c:v>
                </c:pt>
                <c:pt idx="424" formatCode="m/d/yyyy">
                  <c:v>44316</c:v>
                </c:pt>
                <c:pt idx="425" formatCode="m/d/yyyy">
                  <c:v>44317</c:v>
                </c:pt>
                <c:pt idx="426" formatCode="m/d/yyyy">
                  <c:v>44318</c:v>
                </c:pt>
                <c:pt idx="427" formatCode="m/d/yyyy">
                  <c:v>44319</c:v>
                </c:pt>
                <c:pt idx="428" formatCode="m/d/yyyy">
                  <c:v>44320</c:v>
                </c:pt>
                <c:pt idx="429" formatCode="m/d/yyyy">
                  <c:v>44321</c:v>
                </c:pt>
                <c:pt idx="430" formatCode="m/d/yyyy">
                  <c:v>44322</c:v>
                </c:pt>
                <c:pt idx="431" formatCode="m/d/yyyy">
                  <c:v>44323</c:v>
                </c:pt>
                <c:pt idx="432" formatCode="m/d/yyyy">
                  <c:v>44324</c:v>
                </c:pt>
                <c:pt idx="433" formatCode="m/d/yyyy">
                  <c:v>44325</c:v>
                </c:pt>
                <c:pt idx="434" formatCode="m/d/yyyy">
                  <c:v>44326</c:v>
                </c:pt>
                <c:pt idx="435" formatCode="m/d/yyyy">
                  <c:v>44327</c:v>
                </c:pt>
                <c:pt idx="436" formatCode="m/d/yyyy">
                  <c:v>44328</c:v>
                </c:pt>
                <c:pt idx="437" formatCode="m/d/yyyy">
                  <c:v>44329</c:v>
                </c:pt>
                <c:pt idx="438" formatCode="m/d/yyyy">
                  <c:v>44330</c:v>
                </c:pt>
                <c:pt idx="439" formatCode="m/d/yyyy">
                  <c:v>44331</c:v>
                </c:pt>
                <c:pt idx="440" formatCode="m/d/yyyy">
                  <c:v>44332</c:v>
                </c:pt>
                <c:pt idx="441" formatCode="m/d/yyyy">
                  <c:v>44333</c:v>
                </c:pt>
                <c:pt idx="442" formatCode="m/d/yyyy">
                  <c:v>44334</c:v>
                </c:pt>
                <c:pt idx="443" formatCode="m/d/yyyy">
                  <c:v>44335</c:v>
                </c:pt>
                <c:pt idx="444" formatCode="m/d/yyyy">
                  <c:v>44336</c:v>
                </c:pt>
                <c:pt idx="445" formatCode="m/d/yyyy">
                  <c:v>44337</c:v>
                </c:pt>
                <c:pt idx="446" formatCode="m/d/yyyy">
                  <c:v>44338</c:v>
                </c:pt>
                <c:pt idx="447" formatCode="m/d/yyyy">
                  <c:v>44339</c:v>
                </c:pt>
                <c:pt idx="448" formatCode="m/d/yyyy">
                  <c:v>44340</c:v>
                </c:pt>
                <c:pt idx="449" formatCode="m/d/yyyy">
                  <c:v>44341</c:v>
                </c:pt>
                <c:pt idx="450" formatCode="m/d/yyyy">
                  <c:v>44342</c:v>
                </c:pt>
                <c:pt idx="451" formatCode="m/d/yyyy">
                  <c:v>44343</c:v>
                </c:pt>
                <c:pt idx="452" formatCode="m/d/yyyy">
                  <c:v>44344</c:v>
                </c:pt>
                <c:pt idx="453" formatCode="m/d/yyyy">
                  <c:v>44345</c:v>
                </c:pt>
                <c:pt idx="454" formatCode="m/d/yyyy">
                  <c:v>44346</c:v>
                </c:pt>
                <c:pt idx="455" formatCode="m/d/yyyy">
                  <c:v>44347</c:v>
                </c:pt>
                <c:pt idx="456" formatCode="m/d/yyyy">
                  <c:v>44348</c:v>
                </c:pt>
                <c:pt idx="457" formatCode="m/d/yyyy">
                  <c:v>44349</c:v>
                </c:pt>
                <c:pt idx="458" formatCode="m/d/yyyy">
                  <c:v>44350</c:v>
                </c:pt>
                <c:pt idx="459" formatCode="m/d/yyyy">
                  <c:v>44351</c:v>
                </c:pt>
                <c:pt idx="460" formatCode="m/d/yyyy">
                  <c:v>44352</c:v>
                </c:pt>
                <c:pt idx="461" formatCode="m/d/yyyy">
                  <c:v>44353</c:v>
                </c:pt>
                <c:pt idx="462" formatCode="m/d/yyyy">
                  <c:v>44354</c:v>
                </c:pt>
                <c:pt idx="463" formatCode="m/d/yyyy">
                  <c:v>44355</c:v>
                </c:pt>
                <c:pt idx="464" formatCode="m/d/yyyy">
                  <c:v>44356</c:v>
                </c:pt>
                <c:pt idx="465" formatCode="m/d/yyyy">
                  <c:v>44357</c:v>
                </c:pt>
                <c:pt idx="466" formatCode="m/d/yyyy">
                  <c:v>44358</c:v>
                </c:pt>
                <c:pt idx="467" formatCode="m/d/yyyy">
                  <c:v>44359</c:v>
                </c:pt>
                <c:pt idx="468" formatCode="m/d/yyyy">
                  <c:v>44360</c:v>
                </c:pt>
                <c:pt idx="469" formatCode="m/d/yyyy">
                  <c:v>44361</c:v>
                </c:pt>
                <c:pt idx="470" formatCode="m/d/yyyy">
                  <c:v>44362</c:v>
                </c:pt>
                <c:pt idx="471" formatCode="m/d/yyyy">
                  <c:v>44363</c:v>
                </c:pt>
                <c:pt idx="472" formatCode="m/d/yyyy">
                  <c:v>44364</c:v>
                </c:pt>
                <c:pt idx="473" formatCode="m/d/yyyy">
                  <c:v>44365</c:v>
                </c:pt>
                <c:pt idx="474" formatCode="m/d/yyyy">
                  <c:v>44366</c:v>
                </c:pt>
                <c:pt idx="475" formatCode="m/d/yyyy">
                  <c:v>44367</c:v>
                </c:pt>
                <c:pt idx="476" formatCode="m/d/yyyy">
                  <c:v>44368</c:v>
                </c:pt>
                <c:pt idx="477" formatCode="m/d/yyyy">
                  <c:v>44369</c:v>
                </c:pt>
                <c:pt idx="478" formatCode="m/d/yyyy">
                  <c:v>44370</c:v>
                </c:pt>
                <c:pt idx="479" formatCode="m/d/yyyy">
                  <c:v>44371</c:v>
                </c:pt>
                <c:pt idx="480" formatCode="m/d/yyyy">
                  <c:v>44372</c:v>
                </c:pt>
                <c:pt idx="481" formatCode="m/d/yyyy">
                  <c:v>44373</c:v>
                </c:pt>
                <c:pt idx="482" formatCode="m/d/yyyy">
                  <c:v>44374</c:v>
                </c:pt>
                <c:pt idx="483" formatCode="m/d/yyyy">
                  <c:v>44375</c:v>
                </c:pt>
                <c:pt idx="484" formatCode="m/d/yyyy">
                  <c:v>44376</c:v>
                </c:pt>
                <c:pt idx="485" formatCode="m/d/yyyy">
                  <c:v>44377</c:v>
                </c:pt>
                <c:pt idx="486" formatCode="m/d/yyyy">
                  <c:v>44378</c:v>
                </c:pt>
                <c:pt idx="487" formatCode="m/d/yyyy">
                  <c:v>44379</c:v>
                </c:pt>
                <c:pt idx="488" formatCode="m/d/yyyy">
                  <c:v>44380</c:v>
                </c:pt>
                <c:pt idx="489" formatCode="m/d/yyyy">
                  <c:v>44381</c:v>
                </c:pt>
                <c:pt idx="490" formatCode="m/d/yyyy">
                  <c:v>44382</c:v>
                </c:pt>
                <c:pt idx="491" formatCode="m/d/yyyy">
                  <c:v>44383</c:v>
                </c:pt>
                <c:pt idx="492" formatCode="m/d/yyyy">
                  <c:v>44384</c:v>
                </c:pt>
                <c:pt idx="493" formatCode="m/d/yyyy">
                  <c:v>44385</c:v>
                </c:pt>
                <c:pt idx="494" formatCode="m/d/yyyy">
                  <c:v>44386</c:v>
                </c:pt>
                <c:pt idx="495" formatCode="m/d/yyyy">
                  <c:v>44387</c:v>
                </c:pt>
                <c:pt idx="496" formatCode="m/d/yyyy">
                  <c:v>44388</c:v>
                </c:pt>
                <c:pt idx="497" formatCode="m/d/yyyy">
                  <c:v>44389</c:v>
                </c:pt>
                <c:pt idx="498" formatCode="m/d/yyyy">
                  <c:v>44390</c:v>
                </c:pt>
                <c:pt idx="499" formatCode="m/d/yyyy">
                  <c:v>44391</c:v>
                </c:pt>
                <c:pt idx="500" formatCode="m/d/yyyy">
                  <c:v>44392</c:v>
                </c:pt>
                <c:pt idx="501" formatCode="m/d/yyyy">
                  <c:v>44393</c:v>
                </c:pt>
                <c:pt idx="502" formatCode="m/d/yyyy">
                  <c:v>44394</c:v>
                </c:pt>
                <c:pt idx="503" formatCode="m/d/yyyy">
                  <c:v>44395</c:v>
                </c:pt>
                <c:pt idx="504" formatCode="m/d/yyyy">
                  <c:v>44396</c:v>
                </c:pt>
                <c:pt idx="505" formatCode="m/d/yyyy">
                  <c:v>44397</c:v>
                </c:pt>
                <c:pt idx="506" formatCode="m/d/yyyy">
                  <c:v>44398</c:v>
                </c:pt>
                <c:pt idx="507" formatCode="m/d/yyyy">
                  <c:v>44399</c:v>
                </c:pt>
              </c:numCache>
            </c:numRef>
          </c:cat>
          <c:val>
            <c:numRef>
              <c:f>DailyDeaths!$G$2:$G$590</c:f>
              <c:numCache>
                <c:formatCode>General</c:formatCode>
                <c:ptCount val="589"/>
                <c:pt idx="12" formatCode="0">
                  <c:v>10.428571428571429</c:v>
                </c:pt>
                <c:pt idx="13" formatCode="0">
                  <c:v>15.285714285714286</c:v>
                </c:pt>
                <c:pt idx="14" formatCode="0">
                  <c:v>21.428571428571427</c:v>
                </c:pt>
                <c:pt idx="15" formatCode="0">
                  <c:v>25.857142857142858</c:v>
                </c:pt>
                <c:pt idx="16" formatCode="0">
                  <c:v>31.571428571428573</c:v>
                </c:pt>
                <c:pt idx="17" formatCode="0">
                  <c:v>34.714285714285715</c:v>
                </c:pt>
                <c:pt idx="18" formatCode="0">
                  <c:v>42.428571428571431</c:v>
                </c:pt>
                <c:pt idx="19" formatCode="0">
                  <c:v>61.285714285714285</c:v>
                </c:pt>
                <c:pt idx="20" formatCode="0">
                  <c:v>83.714285714285708</c:v>
                </c:pt>
                <c:pt idx="21" formatCode="0">
                  <c:v>103.14285714285714</c:v>
                </c:pt>
                <c:pt idx="22" formatCode="0">
                  <c:v>139.71428571428572</c:v>
                </c:pt>
                <c:pt idx="23" formatCode="0">
                  <c:v>173.14285714285714</c:v>
                </c:pt>
                <c:pt idx="24" formatCode="0">
                  <c:v>198.28571428571428</c:v>
                </c:pt>
                <c:pt idx="25" formatCode="0">
                  <c:v>240.85714285714286</c:v>
                </c:pt>
                <c:pt idx="26" formatCode="0">
                  <c:v>277.28571428571428</c:v>
                </c:pt>
                <c:pt idx="27" formatCode="0">
                  <c:v>346</c:v>
                </c:pt>
                <c:pt idx="28" formatCode="0">
                  <c:v>414</c:v>
                </c:pt>
                <c:pt idx="29" formatCode="0">
                  <c:v>478</c:v>
                </c:pt>
                <c:pt idx="30" formatCode="0">
                  <c:v>544.28571428571433</c:v>
                </c:pt>
                <c:pt idx="31" formatCode="0">
                  <c:v>599.57142857142856</c:v>
                </c:pt>
                <c:pt idx="32" formatCode="0">
                  <c:v>627.14285714285711</c:v>
                </c:pt>
                <c:pt idx="33" formatCode="0">
                  <c:v>727.42857142857144</c:v>
                </c:pt>
                <c:pt idx="34" formatCode="0">
                  <c:v>778.57142857142856</c:v>
                </c:pt>
                <c:pt idx="35" formatCode="0">
                  <c:v>844.14285714285711</c:v>
                </c:pt>
                <c:pt idx="36" formatCode="0">
                  <c:v>899.28571428571433</c:v>
                </c:pt>
                <c:pt idx="37" formatCode="0">
                  <c:v>911.71428571428567</c:v>
                </c:pt>
                <c:pt idx="38" formatCode="0">
                  <c:v>920</c:v>
                </c:pt>
                <c:pt idx="39" formatCode="0">
                  <c:v>942.42857142857144</c:v>
                </c:pt>
                <c:pt idx="40" formatCode="0">
                  <c:v>938.28571428571433</c:v>
                </c:pt>
                <c:pt idx="41" formatCode="0">
                  <c:v>916.85714285714289</c:v>
                </c:pt>
                <c:pt idx="42" formatCode="0">
                  <c:v>905.42857142857144</c:v>
                </c:pt>
                <c:pt idx="43" formatCode="0">
                  <c:v>875.57142857142856</c:v>
                </c:pt>
                <c:pt idx="44" formatCode="0">
                  <c:v>913</c:v>
                </c:pt>
                <c:pt idx="45" formatCode="0">
                  <c:v>880.85714285714289</c:v>
                </c:pt>
                <c:pt idx="46" formatCode="0">
                  <c:v>858.85714285714289</c:v>
                </c:pt>
                <c:pt idx="47" formatCode="0">
                  <c:v>880</c:v>
                </c:pt>
                <c:pt idx="48" formatCode="0">
                  <c:v>875.28571428571433</c:v>
                </c:pt>
                <c:pt idx="49" formatCode="0">
                  <c:v>824.71428571428567</c:v>
                </c:pt>
                <c:pt idx="50" formatCode="0">
                  <c:v>838.57142857142856</c:v>
                </c:pt>
                <c:pt idx="51" formatCode="0">
                  <c:v>797.14285714285711</c:v>
                </c:pt>
                <c:pt idx="52" formatCode="0">
                  <c:v>787.42857142857144</c:v>
                </c:pt>
                <c:pt idx="53" formatCode="0">
                  <c:v>751.71428571428567</c:v>
                </c:pt>
                <c:pt idx="54" formatCode="0">
                  <c:v>715.28571428571433</c:v>
                </c:pt>
                <c:pt idx="55" formatCode="0">
                  <c:v>704.14285714285711</c:v>
                </c:pt>
                <c:pt idx="56" formatCode="0">
                  <c:v>697.28571428571433</c:v>
                </c:pt>
                <c:pt idx="57" formatCode="0">
                  <c:v>652.71428571428567</c:v>
                </c:pt>
                <c:pt idx="58" formatCode="0">
                  <c:v>619.71428571428567</c:v>
                </c:pt>
                <c:pt idx="59" formatCode="0">
                  <c:v>603.85714285714289</c:v>
                </c:pt>
                <c:pt idx="60" formatCode="0">
                  <c:v>597</c:v>
                </c:pt>
                <c:pt idx="61" formatCode="0">
                  <c:v>562.28571428571433</c:v>
                </c:pt>
                <c:pt idx="62" formatCode="0">
                  <c:v>544.85714285714289</c:v>
                </c:pt>
                <c:pt idx="63" formatCode="0">
                  <c:v>519.71428571428567</c:v>
                </c:pt>
                <c:pt idx="64" formatCode="0">
                  <c:v>502.71428571428572</c:v>
                </c:pt>
                <c:pt idx="65" formatCode="0">
                  <c:v>458.57142857142856</c:v>
                </c:pt>
                <c:pt idx="66" formatCode="0">
                  <c:v>453.42857142857144</c:v>
                </c:pt>
                <c:pt idx="67" formatCode="0">
                  <c:v>441.28571428571428</c:v>
                </c:pt>
                <c:pt idx="68" formatCode="0">
                  <c:v>425.28571428571428</c:v>
                </c:pt>
                <c:pt idx="69" formatCode="0">
                  <c:v>396.71428571428572</c:v>
                </c:pt>
                <c:pt idx="70" formatCode="0">
                  <c:v>381.57142857142856</c:v>
                </c:pt>
                <c:pt idx="71" formatCode="0">
                  <c:v>348.85714285714283</c:v>
                </c:pt>
                <c:pt idx="72" formatCode="0">
                  <c:v>368.28571428571428</c:v>
                </c:pt>
                <c:pt idx="73" formatCode="0">
                  <c:v>346.85714285714283</c:v>
                </c:pt>
                <c:pt idx="74" formatCode="0">
                  <c:v>341</c:v>
                </c:pt>
                <c:pt idx="75" formatCode="0">
                  <c:v>324.71428571428572</c:v>
                </c:pt>
                <c:pt idx="76" formatCode="0">
                  <c:v>307.71428571428572</c:v>
                </c:pt>
                <c:pt idx="77" formatCode="0">
                  <c:v>296.42857142857144</c:v>
                </c:pt>
                <c:pt idx="78" formatCode="0">
                  <c:v>288</c:v>
                </c:pt>
                <c:pt idx="79" formatCode="0">
                  <c:v>260.71428571428572</c:v>
                </c:pt>
                <c:pt idx="80" formatCode="0">
                  <c:v>305.28571428571428</c:v>
                </c:pt>
                <c:pt idx="81" formatCode="0">
                  <c:v>299.28571428571428</c:v>
                </c:pt>
                <c:pt idx="82" formatCode="0">
                  <c:v>246.57142857142858</c:v>
                </c:pt>
                <c:pt idx="83" formatCode="0">
                  <c:v>260</c:v>
                </c:pt>
                <c:pt idx="84" formatCode="0">
                  <c:v>270</c:v>
                </c:pt>
                <c:pt idx="85" formatCode="0">
                  <c:v>267.57142857142856</c:v>
                </c:pt>
                <c:pt idx="86" formatCode="0">
                  <c:v>258.14285714285717</c:v>
                </c:pt>
                <c:pt idx="87" formatCode="0">
                  <c:v>212.57142857142858</c:v>
                </c:pt>
                <c:pt idx="88" formatCode="0">
                  <c:v>210</c:v>
                </c:pt>
                <c:pt idx="89" formatCode="0">
                  <c:v>226.85714285714286</c:v>
                </c:pt>
                <c:pt idx="90" formatCode="0">
                  <c:v>202.85714285714286</c:v>
                </c:pt>
                <c:pt idx="91" formatCode="0">
                  <c:v>172.42857142857142</c:v>
                </c:pt>
                <c:pt idx="92" formatCode="0">
                  <c:v>170.14285714285714</c:v>
                </c:pt>
                <c:pt idx="93" formatCode="0">
                  <c:v>168.57142857142858</c:v>
                </c:pt>
                <c:pt idx="94" formatCode="0">
                  <c:v>167.71428571428572</c:v>
                </c:pt>
                <c:pt idx="95" formatCode="0">
                  <c:v>162.14285714285714</c:v>
                </c:pt>
                <c:pt idx="96" formatCode="0">
                  <c:v>154.42857142857142</c:v>
                </c:pt>
                <c:pt idx="97" formatCode="0">
                  <c:v>141.57142857142858</c:v>
                </c:pt>
                <c:pt idx="98" formatCode="0">
                  <c:v>133.85714285714286</c:v>
                </c:pt>
                <c:pt idx="99" formatCode="0">
                  <c:v>115.71428571428571</c:v>
                </c:pt>
                <c:pt idx="100" formatCode="0">
                  <c:v>110.57142857142857</c:v>
                </c:pt>
                <c:pt idx="101" formatCode="0">
                  <c:v>106.71428571428571</c:v>
                </c:pt>
                <c:pt idx="102" formatCode="0">
                  <c:v>104.14285714285714</c:v>
                </c:pt>
                <c:pt idx="103" formatCode="0">
                  <c:v>93.428571428571431</c:v>
                </c:pt>
                <c:pt idx="104" formatCode="0">
                  <c:v>85.714285714285708</c:v>
                </c:pt>
                <c:pt idx="105" formatCode="0">
                  <c:v>84.428571428571431</c:v>
                </c:pt>
                <c:pt idx="106" formatCode="0">
                  <c:v>77.714285714285708</c:v>
                </c:pt>
                <c:pt idx="107" formatCode="0">
                  <c:v>72.571428571428569</c:v>
                </c:pt>
                <c:pt idx="108" formatCode="0">
                  <c:v>73.142857142857139</c:v>
                </c:pt>
                <c:pt idx="109" formatCode="0">
                  <c:v>71</c:v>
                </c:pt>
                <c:pt idx="110" formatCode="0">
                  <c:v>67.285714285714292</c:v>
                </c:pt>
                <c:pt idx="111" formatCode="0">
                  <c:v>64</c:v>
                </c:pt>
                <c:pt idx="112" formatCode="0">
                  <c:v>68.571428571428569</c:v>
                </c:pt>
                <c:pt idx="113" formatCode="0">
                  <c:v>67.857142857142861</c:v>
                </c:pt>
                <c:pt idx="114" formatCode="0">
                  <c:v>63.428571428571431</c:v>
                </c:pt>
                <c:pt idx="115" formatCode="0">
                  <c:v>63.428571428571431</c:v>
                </c:pt>
                <c:pt idx="116" formatCode="0">
                  <c:v>64.428571428571431</c:v>
                </c:pt>
                <c:pt idx="117" formatCode="0">
                  <c:v>58.571428571428569</c:v>
                </c:pt>
                <c:pt idx="118" formatCode="0">
                  <c:v>60</c:v>
                </c:pt>
                <c:pt idx="119" formatCode="0">
                  <c:v>51.714285714285715</c:v>
                </c:pt>
                <c:pt idx="120" formatCode="0">
                  <c:v>47.571428571428569</c:v>
                </c:pt>
                <c:pt idx="121" formatCode="0">
                  <c:v>46.428571428571431</c:v>
                </c:pt>
                <c:pt idx="122" formatCode="0">
                  <c:v>44.714285714285715</c:v>
                </c:pt>
                <c:pt idx="123" formatCode="0">
                  <c:v>43.285714285714285</c:v>
                </c:pt>
                <c:pt idx="124" formatCode="0">
                  <c:v>43.428571428571431</c:v>
                </c:pt>
                <c:pt idx="125" formatCode="0">
                  <c:v>37.714285714285715</c:v>
                </c:pt>
                <c:pt idx="126" formatCode="0">
                  <c:v>36.285714285714285</c:v>
                </c:pt>
                <c:pt idx="127" formatCode="0">
                  <c:v>34</c:v>
                </c:pt>
                <c:pt idx="128" formatCode="0">
                  <c:v>31.857142857142858</c:v>
                </c:pt>
                <c:pt idx="129" formatCode="0">
                  <c:v>30.428571428571427</c:v>
                </c:pt>
                <c:pt idx="130" formatCode="0">
                  <c:v>30.285714285714285</c:v>
                </c:pt>
                <c:pt idx="131" formatCode="0">
                  <c:v>28.857142857142858</c:v>
                </c:pt>
                <c:pt idx="132" formatCode="0">
                  <c:v>24.428571428571427</c:v>
                </c:pt>
                <c:pt idx="133" formatCode="0">
                  <c:v>23.428571428571427</c:v>
                </c:pt>
                <c:pt idx="134" formatCode="0">
                  <c:v>22.285714285714285</c:v>
                </c:pt>
                <c:pt idx="135" formatCode="0">
                  <c:v>21.142857142857142</c:v>
                </c:pt>
                <c:pt idx="136" formatCode="0">
                  <c:v>21.428571428571427</c:v>
                </c:pt>
                <c:pt idx="137" formatCode="0">
                  <c:v>21.428571428571427</c:v>
                </c:pt>
                <c:pt idx="138" formatCode="0">
                  <c:v>18.714285714285715</c:v>
                </c:pt>
                <c:pt idx="139" formatCode="0">
                  <c:v>17.428571428571427</c:v>
                </c:pt>
                <c:pt idx="140" formatCode="0">
                  <c:v>15.285714285714286</c:v>
                </c:pt>
                <c:pt idx="141" formatCode="0">
                  <c:v>16.142857142857142</c:v>
                </c:pt>
                <c:pt idx="142" formatCode="0">
                  <c:v>17</c:v>
                </c:pt>
                <c:pt idx="143" formatCode="0">
                  <c:v>16.571428571428573</c:v>
                </c:pt>
                <c:pt idx="144" formatCode="0">
                  <c:v>15.571428571428571</c:v>
                </c:pt>
                <c:pt idx="145" formatCode="0">
                  <c:v>15</c:v>
                </c:pt>
                <c:pt idx="146" formatCode="0">
                  <c:v>17.428571428571427</c:v>
                </c:pt>
                <c:pt idx="147" formatCode="0">
                  <c:v>16.142857142857142</c:v>
                </c:pt>
                <c:pt idx="148" formatCode="0">
                  <c:v>14.428571428571429</c:v>
                </c:pt>
                <c:pt idx="149" formatCode="0">
                  <c:v>14.142857142857142</c:v>
                </c:pt>
                <c:pt idx="150" formatCode="0">
                  <c:v>13.714285714285714</c:v>
                </c:pt>
                <c:pt idx="151" formatCode="0">
                  <c:v>13.428571428571429</c:v>
                </c:pt>
                <c:pt idx="152" formatCode="0">
                  <c:v>13</c:v>
                </c:pt>
                <c:pt idx="153" formatCode="0">
                  <c:v>10.142857142857142</c:v>
                </c:pt>
                <c:pt idx="154" formatCode="0">
                  <c:v>12.714285714285714</c:v>
                </c:pt>
                <c:pt idx="155" formatCode="0">
                  <c:v>11.571428571428571</c:v>
                </c:pt>
                <c:pt idx="156" formatCode="0">
                  <c:v>10.142857142857142</c:v>
                </c:pt>
                <c:pt idx="157" formatCode="0">
                  <c:v>10.142857142857142</c:v>
                </c:pt>
                <c:pt idx="158" formatCode="0">
                  <c:v>12.571428571428571</c:v>
                </c:pt>
                <c:pt idx="159" formatCode="0">
                  <c:v>11.857142857142858</c:v>
                </c:pt>
                <c:pt idx="160" formatCode="0">
                  <c:v>12.714285714285714</c:v>
                </c:pt>
                <c:pt idx="161" formatCode="0">
                  <c:v>12.714285714285714</c:v>
                </c:pt>
                <c:pt idx="162" formatCode="0">
                  <c:v>12.571428571428571</c:v>
                </c:pt>
                <c:pt idx="163" formatCode="0">
                  <c:v>12.571428571428571</c:v>
                </c:pt>
                <c:pt idx="164" formatCode="0">
                  <c:v>12.571428571428571</c:v>
                </c:pt>
                <c:pt idx="165" formatCode="0">
                  <c:v>10.428571428571429</c:v>
                </c:pt>
                <c:pt idx="166" formatCode="0">
                  <c:v>10.285714285714286</c:v>
                </c:pt>
                <c:pt idx="167" formatCode="0">
                  <c:v>9.7142857142857135</c:v>
                </c:pt>
                <c:pt idx="168" formatCode="0">
                  <c:v>8</c:v>
                </c:pt>
                <c:pt idx="169" formatCode="0">
                  <c:v>6.7142857142857144</c:v>
                </c:pt>
                <c:pt idx="170" formatCode="0">
                  <c:v>8.8571428571428577</c:v>
                </c:pt>
                <c:pt idx="171" formatCode="0">
                  <c:v>9</c:v>
                </c:pt>
                <c:pt idx="172" formatCode="0">
                  <c:v>9.1428571428571423</c:v>
                </c:pt>
                <c:pt idx="173" formatCode="0">
                  <c:v>9.7142857142857135</c:v>
                </c:pt>
                <c:pt idx="174" formatCode="0">
                  <c:v>9.7142857142857135</c:v>
                </c:pt>
                <c:pt idx="175" formatCode="0">
                  <c:v>10.571428571428571</c:v>
                </c:pt>
                <c:pt idx="176" formatCode="0">
                  <c:v>11.571428571428571</c:v>
                </c:pt>
                <c:pt idx="177" formatCode="0">
                  <c:v>10.714285714285714</c:v>
                </c:pt>
                <c:pt idx="178" formatCode="0">
                  <c:v>10</c:v>
                </c:pt>
                <c:pt idx="179" formatCode="0">
                  <c:v>9.7142857142857135</c:v>
                </c:pt>
                <c:pt idx="180" formatCode="0">
                  <c:v>7.8571428571428568</c:v>
                </c:pt>
                <c:pt idx="181" formatCode="0">
                  <c:v>7</c:v>
                </c:pt>
                <c:pt idx="182" formatCode="0">
                  <c:v>7.1428571428571432</c:v>
                </c:pt>
                <c:pt idx="183" formatCode="0">
                  <c:v>7.2857142857142856</c:v>
                </c:pt>
                <c:pt idx="184" formatCode="0">
                  <c:v>7.2857142857142856</c:v>
                </c:pt>
                <c:pt idx="185" formatCode="0">
                  <c:v>7.4285714285714288</c:v>
                </c:pt>
                <c:pt idx="186" formatCode="0">
                  <c:v>7.5714285714285712</c:v>
                </c:pt>
                <c:pt idx="187" formatCode="0">
                  <c:v>11.714285714285714</c:v>
                </c:pt>
                <c:pt idx="188" formatCode="0">
                  <c:v>11.428571428571429</c:v>
                </c:pt>
                <c:pt idx="189" formatCode="0">
                  <c:v>11.571428571428571</c:v>
                </c:pt>
                <c:pt idx="190" formatCode="0">
                  <c:v>11</c:v>
                </c:pt>
                <c:pt idx="191" formatCode="0">
                  <c:v>10.571428571428571</c:v>
                </c:pt>
                <c:pt idx="192" formatCode="0">
                  <c:v>11</c:v>
                </c:pt>
                <c:pt idx="193" formatCode="0">
                  <c:v>11.857142857142858</c:v>
                </c:pt>
                <c:pt idx="194" formatCode="0">
                  <c:v>11.142857142857142</c:v>
                </c:pt>
                <c:pt idx="195" formatCode="0">
                  <c:v>12.857142857142858</c:v>
                </c:pt>
                <c:pt idx="196" formatCode="0">
                  <c:v>13.857142857142858</c:v>
                </c:pt>
                <c:pt idx="197" formatCode="0">
                  <c:v>16.857142857142858</c:v>
                </c:pt>
                <c:pt idx="198" formatCode="0">
                  <c:v>19.428571428571427</c:v>
                </c:pt>
                <c:pt idx="199" formatCode="0">
                  <c:v>21.285714285714285</c:v>
                </c:pt>
                <c:pt idx="200" formatCode="0">
                  <c:v>21.571428571428573</c:v>
                </c:pt>
                <c:pt idx="201" formatCode="0">
                  <c:v>23</c:v>
                </c:pt>
                <c:pt idx="202" formatCode="0">
                  <c:v>25.428571428571427</c:v>
                </c:pt>
                <c:pt idx="203" formatCode="0">
                  <c:v>28.142857142857142</c:v>
                </c:pt>
                <c:pt idx="204" formatCode="0">
                  <c:v>29.285714285714285</c:v>
                </c:pt>
                <c:pt idx="205" formatCode="0">
                  <c:v>30.285714285714285</c:v>
                </c:pt>
                <c:pt idx="206" formatCode="0">
                  <c:v>30.142857142857142</c:v>
                </c:pt>
                <c:pt idx="207" formatCode="0">
                  <c:v>30.428571428571427</c:v>
                </c:pt>
                <c:pt idx="208" formatCode="0">
                  <c:v>35.285714285714285</c:v>
                </c:pt>
                <c:pt idx="209" formatCode="0">
                  <c:v>40.142857142857146</c:v>
                </c:pt>
                <c:pt idx="210" formatCode="0">
                  <c:v>42.857142857142854</c:v>
                </c:pt>
                <c:pt idx="211" formatCode="0">
                  <c:v>47.285714285714285</c:v>
                </c:pt>
                <c:pt idx="212" formatCode="0">
                  <c:v>49.428571428571431</c:v>
                </c:pt>
                <c:pt idx="213" formatCode="0">
                  <c:v>51.714285714285715</c:v>
                </c:pt>
                <c:pt idx="214" formatCode="0">
                  <c:v>52.571428571428569</c:v>
                </c:pt>
                <c:pt idx="215" formatCode="0">
                  <c:v>53.285714285714285</c:v>
                </c:pt>
                <c:pt idx="216" formatCode="0">
                  <c:v>53.142857142857146</c:v>
                </c:pt>
                <c:pt idx="217" formatCode="0">
                  <c:v>55.714285714285715</c:v>
                </c:pt>
                <c:pt idx="218" formatCode="0">
                  <c:v>58.714285714285715</c:v>
                </c:pt>
                <c:pt idx="219" formatCode="0">
                  <c:v>63.285714285714285</c:v>
                </c:pt>
                <c:pt idx="220" formatCode="0">
                  <c:v>67.857142857142861</c:v>
                </c:pt>
                <c:pt idx="221" formatCode="0">
                  <c:v>72.285714285714292</c:v>
                </c:pt>
                <c:pt idx="222" formatCode="0">
                  <c:v>81.857142857142861</c:v>
                </c:pt>
                <c:pt idx="223" formatCode="0">
                  <c:v>91.428571428571431</c:v>
                </c:pt>
                <c:pt idx="224" formatCode="0">
                  <c:v>100.14285714285714</c:v>
                </c:pt>
                <c:pt idx="225" formatCode="0">
                  <c:v>107.14285714285714</c:v>
                </c:pt>
                <c:pt idx="226" formatCode="0">
                  <c:v>117</c:v>
                </c:pt>
                <c:pt idx="227" formatCode="0">
                  <c:v>117.28571428571429</c:v>
                </c:pt>
                <c:pt idx="228" formatCode="0">
                  <c:v>121.57142857142857</c:v>
                </c:pt>
                <c:pt idx="229" formatCode="0">
                  <c:v>135.57142857142858</c:v>
                </c:pt>
                <c:pt idx="230" formatCode="0">
                  <c:v>143.28571428571428</c:v>
                </c:pt>
                <c:pt idx="231" formatCode="0">
                  <c:v>150.57142857142858</c:v>
                </c:pt>
                <c:pt idx="232" formatCode="0">
                  <c:v>163.14285714285714</c:v>
                </c:pt>
                <c:pt idx="233" formatCode="0">
                  <c:v>166.57142857142858</c:v>
                </c:pt>
                <c:pt idx="234" formatCode="0">
                  <c:v>178.57142857142858</c:v>
                </c:pt>
                <c:pt idx="235" formatCode="0">
                  <c:v>181.71428571428572</c:v>
                </c:pt>
                <c:pt idx="236" formatCode="0">
                  <c:v>199.71428571428572</c:v>
                </c:pt>
                <c:pt idx="237" formatCode="0">
                  <c:v>216.71428571428572</c:v>
                </c:pt>
                <c:pt idx="238" formatCode="0">
                  <c:v>229.71428571428572</c:v>
                </c:pt>
                <c:pt idx="239" formatCode="0">
                  <c:v>236.85714285714286</c:v>
                </c:pt>
                <c:pt idx="240" formatCode="0">
                  <c:v>258.57142857142856</c:v>
                </c:pt>
                <c:pt idx="241" formatCode="0">
                  <c:v>260.14285714285717</c:v>
                </c:pt>
                <c:pt idx="242" formatCode="0">
                  <c:v>265</c:v>
                </c:pt>
                <c:pt idx="243" formatCode="0">
                  <c:v>269.28571428571428</c:v>
                </c:pt>
                <c:pt idx="244" formatCode="0">
                  <c:v>295.28571428571428</c:v>
                </c:pt>
                <c:pt idx="245" formatCode="0">
                  <c:v>309.28571428571428</c:v>
                </c:pt>
                <c:pt idx="246" formatCode="0">
                  <c:v>320.85714285714283</c:v>
                </c:pt>
                <c:pt idx="247" formatCode="0">
                  <c:v>333.28571428571428</c:v>
                </c:pt>
                <c:pt idx="248" formatCode="0">
                  <c:v>332.42857142857144</c:v>
                </c:pt>
                <c:pt idx="249" formatCode="0">
                  <c:v>340.71428571428572</c:v>
                </c:pt>
                <c:pt idx="250" formatCode="0">
                  <c:v>360</c:v>
                </c:pt>
                <c:pt idx="251" formatCode="0">
                  <c:v>374.71428571428572</c:v>
                </c:pt>
                <c:pt idx="252" formatCode="0">
                  <c:v>401.14285714285717</c:v>
                </c:pt>
                <c:pt idx="253" formatCode="0">
                  <c:v>404.14285714285717</c:v>
                </c:pt>
                <c:pt idx="254" formatCode="0">
                  <c:v>411.14285714285717</c:v>
                </c:pt>
                <c:pt idx="255" formatCode="0">
                  <c:v>412.85714285714283</c:v>
                </c:pt>
                <c:pt idx="256" formatCode="0">
                  <c:v>415.57142857142856</c:v>
                </c:pt>
                <c:pt idx="257" formatCode="0">
                  <c:v>425</c:v>
                </c:pt>
                <c:pt idx="258" formatCode="0">
                  <c:v>415.57142857142856</c:v>
                </c:pt>
                <c:pt idx="259" formatCode="0">
                  <c:v>406.71428571428572</c:v>
                </c:pt>
                <c:pt idx="260" formatCode="0">
                  <c:v>426</c:v>
                </c:pt>
                <c:pt idx="261" formatCode="0">
                  <c:v>408.71428571428572</c:v>
                </c:pt>
                <c:pt idx="262" formatCode="0">
                  <c:v>441.57142857142856</c:v>
                </c:pt>
                <c:pt idx="263" formatCode="0">
                  <c:v>440.57142857142856</c:v>
                </c:pt>
                <c:pt idx="264" formatCode="0">
                  <c:v>442</c:v>
                </c:pt>
                <c:pt idx="265" formatCode="0">
                  <c:v>465.85714285714283</c:v>
                </c:pt>
                <c:pt idx="266" formatCode="0">
                  <c:v>465.42857142857144</c:v>
                </c:pt>
                <c:pt idx="267" formatCode="0">
                  <c:v>466.85714285714283</c:v>
                </c:pt>
                <c:pt idx="268" formatCode="0">
                  <c:v>486.57142857142856</c:v>
                </c:pt>
                <c:pt idx="269" formatCode="0">
                  <c:v>460.42857142857144</c:v>
                </c:pt>
                <c:pt idx="270" formatCode="0">
                  <c:v>460.28571428571428</c:v>
                </c:pt>
                <c:pt idx="271" formatCode="0">
                  <c:v>459.57142857142856</c:v>
                </c:pt>
                <c:pt idx="272" formatCode="0">
                  <c:v>452.71428571428572</c:v>
                </c:pt>
                <c:pt idx="273" formatCode="0">
                  <c:v>440.71428571428572</c:v>
                </c:pt>
                <c:pt idx="274" formatCode="0">
                  <c:v>438.28571428571428</c:v>
                </c:pt>
                <c:pt idx="275" formatCode="0">
                  <c:v>426.57142857142856</c:v>
                </c:pt>
                <c:pt idx="276" formatCode="0">
                  <c:v>428.85714285714283</c:v>
                </c:pt>
                <c:pt idx="277" formatCode="0">
                  <c:v>426.57142857142856</c:v>
                </c:pt>
                <c:pt idx="278" formatCode="0">
                  <c:v>428.42857142857144</c:v>
                </c:pt>
                <c:pt idx="279" formatCode="0">
                  <c:v>412</c:v>
                </c:pt>
                <c:pt idx="280" formatCode="0">
                  <c:v>426.57142857142856</c:v>
                </c:pt>
                <c:pt idx="281" formatCode="0">
                  <c:v>415.14285714285717</c:v>
                </c:pt>
                <c:pt idx="282" formatCode="0">
                  <c:v>432.57142857142856</c:v>
                </c:pt>
                <c:pt idx="283" formatCode="0">
                  <c:v>420.14285714285717</c:v>
                </c:pt>
                <c:pt idx="284" formatCode="0">
                  <c:v>426.28571428571428</c:v>
                </c:pt>
                <c:pt idx="285" formatCode="0">
                  <c:v>410.57142857142856</c:v>
                </c:pt>
                <c:pt idx="286" formatCode="0">
                  <c:v>422</c:v>
                </c:pt>
                <c:pt idx="287" formatCode="0">
                  <c:v>424.28571428571428</c:v>
                </c:pt>
                <c:pt idx="288" formatCode="0">
                  <c:v>433.57142857142856</c:v>
                </c:pt>
                <c:pt idx="289" formatCode="0">
                  <c:v>435.71428571428572</c:v>
                </c:pt>
                <c:pt idx="290" formatCode="0">
                  <c:v>461.71428571428572</c:v>
                </c:pt>
                <c:pt idx="291" formatCode="0">
                  <c:v>459.28571428571428</c:v>
                </c:pt>
                <c:pt idx="292" formatCode="0">
                  <c:v>485.71428571428572</c:v>
                </c:pt>
                <c:pt idx="293" formatCode="0">
                  <c:v>504.42857142857144</c:v>
                </c:pt>
                <c:pt idx="294" formatCode="0">
                  <c:v>512</c:v>
                </c:pt>
                <c:pt idx="295" formatCode="0">
                  <c:v>529.71428571428567</c:v>
                </c:pt>
                <c:pt idx="296" formatCode="0">
                  <c:v>486.28571428571428</c:v>
                </c:pt>
                <c:pt idx="297" formatCode="0">
                  <c:v>485</c:v>
                </c:pt>
                <c:pt idx="298" formatCode="0">
                  <c:v>505.28571428571428</c:v>
                </c:pt>
                <c:pt idx="299" formatCode="0">
                  <c:v>465.71428571428572</c:v>
                </c:pt>
                <c:pt idx="300" formatCode="0">
                  <c:v>499.57142857142856</c:v>
                </c:pt>
                <c:pt idx="301" formatCode="0">
                  <c:v>553.71428571428567</c:v>
                </c:pt>
                <c:pt idx="302" formatCode="0">
                  <c:v>559.85714285714289</c:v>
                </c:pt>
                <c:pt idx="303" formatCode="0">
                  <c:v>590.57142857142856</c:v>
                </c:pt>
                <c:pt idx="304" formatCode="0">
                  <c:v>610.28571428571433</c:v>
                </c:pt>
                <c:pt idx="305" formatCode="0">
                  <c:v>617.42857142857144</c:v>
                </c:pt>
                <c:pt idx="306" formatCode="0">
                  <c:v>676.85714285714289</c:v>
                </c:pt>
                <c:pt idx="307" formatCode="0">
                  <c:v>685.42857142857144</c:v>
                </c:pt>
                <c:pt idx="308" formatCode="0">
                  <c:v>713.71428571428567</c:v>
                </c:pt>
                <c:pt idx="309" formatCode="0">
                  <c:v>809.28571428571433</c:v>
                </c:pt>
                <c:pt idx="310" formatCode="0">
                  <c:v>893.57142857142856</c:v>
                </c:pt>
                <c:pt idx="311" formatCode="0">
                  <c:v>909</c:v>
                </c:pt>
                <c:pt idx="312" formatCode="0">
                  <c:v>926.42857142857144</c:v>
                </c:pt>
                <c:pt idx="313" formatCode="0">
                  <c:v>985.42857142857144</c:v>
                </c:pt>
                <c:pt idx="314" formatCode="0">
                  <c:v>1060.1428571428571</c:v>
                </c:pt>
                <c:pt idx="315" formatCode="0">
                  <c:v>1072.4285714285713</c:v>
                </c:pt>
                <c:pt idx="316" formatCode="0">
                  <c:v>1066</c:v>
                </c:pt>
                <c:pt idx="317" formatCode="0">
                  <c:v>1103.1428571428571</c:v>
                </c:pt>
                <c:pt idx="318" formatCode="0">
                  <c:v>1118.5714285714287</c:v>
                </c:pt>
                <c:pt idx="319" formatCode="0">
                  <c:v>1128.5714285714287</c:v>
                </c:pt>
                <c:pt idx="320" formatCode="0">
                  <c:v>1181</c:v>
                </c:pt>
                <c:pt idx="321" formatCode="0">
                  <c:v>1217.5714285714287</c:v>
                </c:pt>
                <c:pt idx="322" formatCode="0">
                  <c:v>1223.5714285714287</c:v>
                </c:pt>
                <c:pt idx="323" formatCode="0">
                  <c:v>1240.8571428571429</c:v>
                </c:pt>
                <c:pt idx="324" formatCode="0">
                  <c:v>1248.4285714285713</c:v>
                </c:pt>
                <c:pt idx="325" formatCode="0">
                  <c:v>1239.7142857142858</c:v>
                </c:pt>
                <c:pt idx="326" formatCode="0">
                  <c:v>1238.7142857142858</c:v>
                </c:pt>
                <c:pt idx="327" formatCode="0">
                  <c:v>1241.7142857142858</c:v>
                </c:pt>
                <c:pt idx="328" formatCode="0">
                  <c:v>1228.1428571428571</c:v>
                </c:pt>
                <c:pt idx="329" formatCode="0">
                  <c:v>1220.8571428571429</c:v>
                </c:pt>
                <c:pt idx="330" formatCode="0">
                  <c:v>1198.5714285714287</c:v>
                </c:pt>
                <c:pt idx="331" formatCode="0">
                  <c:v>1177.4285714285713</c:v>
                </c:pt>
                <c:pt idx="332" formatCode="0">
                  <c:v>1174.1428571428571</c:v>
                </c:pt>
                <c:pt idx="333" formatCode="0">
                  <c:v>1147.5714285714287</c:v>
                </c:pt>
                <c:pt idx="334" formatCode="0">
                  <c:v>1121.5714285714287</c:v>
                </c:pt>
                <c:pt idx="335" formatCode="0">
                  <c:v>1064</c:v>
                </c:pt>
                <c:pt idx="336" formatCode="0">
                  <c:v>1017.7142857142857</c:v>
                </c:pt>
                <c:pt idx="337" formatCode="0">
                  <c:v>984.71428571428567</c:v>
                </c:pt>
                <c:pt idx="338" formatCode="0">
                  <c:v>931.57142857142856</c:v>
                </c:pt>
                <c:pt idx="339" formatCode="0">
                  <c:v>901</c:v>
                </c:pt>
                <c:pt idx="340" formatCode="0">
                  <c:v>890.57142857142856</c:v>
                </c:pt>
                <c:pt idx="341" formatCode="0">
                  <c:v>833.85714285714289</c:v>
                </c:pt>
                <c:pt idx="342" formatCode="0">
                  <c:v>788</c:v>
                </c:pt>
                <c:pt idx="343" formatCode="0">
                  <c:v>754.14285714285711</c:v>
                </c:pt>
                <c:pt idx="344" formatCode="0">
                  <c:v>717.57142857142856</c:v>
                </c:pt>
                <c:pt idx="345" formatCode="0">
                  <c:v>688</c:v>
                </c:pt>
                <c:pt idx="346" formatCode="0">
                  <c:v>671.57142857142856</c:v>
                </c:pt>
                <c:pt idx="347" formatCode="0">
                  <c:v>656.85714285714289</c:v>
                </c:pt>
                <c:pt idx="348" formatCode="0">
                  <c:v>620.71428571428567</c:v>
                </c:pt>
                <c:pt idx="349" formatCode="0">
                  <c:v>583.14285714285711</c:v>
                </c:pt>
                <c:pt idx="350" formatCode="0">
                  <c:v>551.14285714285711</c:v>
                </c:pt>
                <c:pt idx="351" formatCode="0">
                  <c:v>519</c:v>
                </c:pt>
                <c:pt idx="352" formatCode="0">
                  <c:v>493.85714285714283</c:v>
                </c:pt>
                <c:pt idx="353" formatCode="0">
                  <c:v>487.71428571428572</c:v>
                </c:pt>
                <c:pt idx="354" formatCode="0">
                  <c:v>480.28571428571428</c:v>
                </c:pt>
                <c:pt idx="355" formatCode="0">
                  <c:v>444.42857142857144</c:v>
                </c:pt>
                <c:pt idx="356" formatCode="0">
                  <c:v>402.14285714285717</c:v>
                </c:pt>
                <c:pt idx="357" formatCode="0">
                  <c:v>383.42857142857144</c:v>
                </c:pt>
                <c:pt idx="358" formatCode="0">
                  <c:v>356.57142857142856</c:v>
                </c:pt>
                <c:pt idx="359" formatCode="0">
                  <c:v>334.42857142857144</c:v>
                </c:pt>
                <c:pt idx="360" formatCode="0">
                  <c:v>324.28571428571428</c:v>
                </c:pt>
                <c:pt idx="361" formatCode="0">
                  <c:v>313.71428571428572</c:v>
                </c:pt>
                <c:pt idx="362" formatCode="0">
                  <c:v>284.42857142857144</c:v>
                </c:pt>
                <c:pt idx="363" formatCode="0">
                  <c:v>266.28571428571428</c:v>
                </c:pt>
                <c:pt idx="364" formatCode="0">
                  <c:v>254.71428571428572</c:v>
                </c:pt>
                <c:pt idx="365" formatCode="0">
                  <c:v>239.14285714285714</c:v>
                </c:pt>
                <c:pt idx="366" formatCode="0">
                  <c:v>220.28571428571428</c:v>
                </c:pt>
                <c:pt idx="367" formatCode="0">
                  <c:v>211.42857142857142</c:v>
                </c:pt>
                <c:pt idx="368" formatCode="0">
                  <c:v>205.85714285714286</c:v>
                </c:pt>
                <c:pt idx="369" formatCode="0">
                  <c:v>189.85714285714286</c:v>
                </c:pt>
                <c:pt idx="370" formatCode="0">
                  <c:v>172</c:v>
                </c:pt>
                <c:pt idx="371" formatCode="0">
                  <c:v>163.28571428571428</c:v>
                </c:pt>
                <c:pt idx="372" formatCode="0">
                  <c:v>154.57142857142858</c:v>
                </c:pt>
                <c:pt idx="373" formatCode="0">
                  <c:v>149.28571428571428</c:v>
                </c:pt>
                <c:pt idx="374" formatCode="0">
                  <c:v>145</c:v>
                </c:pt>
                <c:pt idx="375" formatCode="0">
                  <c:v>144.85714285714286</c:v>
                </c:pt>
                <c:pt idx="376" formatCode="0">
                  <c:v>127.57142857142857</c:v>
                </c:pt>
                <c:pt idx="377" formatCode="0">
                  <c:v>120.57142857142857</c:v>
                </c:pt>
                <c:pt idx="378" formatCode="0">
                  <c:v>108.28571428571429</c:v>
                </c:pt>
                <c:pt idx="379" formatCode="0">
                  <c:v>97.714285714285708</c:v>
                </c:pt>
                <c:pt idx="380" formatCode="0">
                  <c:v>94.142857142857139</c:v>
                </c:pt>
                <c:pt idx="381" formatCode="0">
                  <c:v>91.428571428571431</c:v>
                </c:pt>
                <c:pt idx="382" formatCode="0">
                  <c:v>84.714285714285708</c:v>
                </c:pt>
                <c:pt idx="383" formatCode="0">
                  <c:v>85</c:v>
                </c:pt>
                <c:pt idx="384" formatCode="0">
                  <c:v>78.857142857142861</c:v>
                </c:pt>
                <c:pt idx="385" formatCode="0">
                  <c:v>74.285714285714292</c:v>
                </c:pt>
                <c:pt idx="386" formatCode="0">
                  <c:v>69.857142857142861</c:v>
                </c:pt>
                <c:pt idx="387" formatCode="0">
                  <c:v>64.428571428571431</c:v>
                </c:pt>
                <c:pt idx="388" formatCode="0">
                  <c:v>62.428571428571431</c:v>
                </c:pt>
                <c:pt idx="389" formatCode="0">
                  <c:v>63.285714285714285</c:v>
                </c:pt>
                <c:pt idx="390" formatCode="0">
                  <c:v>55.285714285714285</c:v>
                </c:pt>
                <c:pt idx="391" formatCode="0">
                  <c:v>47.428571428571431</c:v>
                </c:pt>
                <c:pt idx="392" formatCode="0">
                  <c:v>45.714285714285715</c:v>
                </c:pt>
                <c:pt idx="393" formatCode="0">
                  <c:v>43.142857142857146</c:v>
                </c:pt>
                <c:pt idx="394" formatCode="0">
                  <c:v>36.285714285714285</c:v>
                </c:pt>
                <c:pt idx="395" formatCode="0">
                  <c:v>35</c:v>
                </c:pt>
                <c:pt idx="396" formatCode="0">
                  <c:v>35.428571428571431</c:v>
                </c:pt>
                <c:pt idx="397" formatCode="0">
                  <c:v>30.285714285714285</c:v>
                </c:pt>
                <c:pt idx="398" formatCode="0">
                  <c:v>30.571428571428573</c:v>
                </c:pt>
                <c:pt idx="399" formatCode="0">
                  <c:v>30.857142857142858</c:v>
                </c:pt>
                <c:pt idx="400" formatCode="0">
                  <c:v>32</c:v>
                </c:pt>
                <c:pt idx="401" formatCode="0">
                  <c:v>36.285714285714285</c:v>
                </c:pt>
                <c:pt idx="402" formatCode="0">
                  <c:v>35.857142857142854</c:v>
                </c:pt>
                <c:pt idx="403" formatCode="0">
                  <c:v>34</c:v>
                </c:pt>
                <c:pt idx="404" formatCode="0">
                  <c:v>34.428571428571431</c:v>
                </c:pt>
                <c:pt idx="405" formatCode="0">
                  <c:v>33.428571428571431</c:v>
                </c:pt>
                <c:pt idx="406" formatCode="0">
                  <c:v>30.142857142857142</c:v>
                </c:pt>
                <c:pt idx="407" formatCode="0">
                  <c:v>26.428571428571427</c:v>
                </c:pt>
                <c:pt idx="408" formatCode="0">
                  <c:v>25.714285714285715</c:v>
                </c:pt>
                <c:pt idx="409" formatCode="0">
                  <c:v>26.142857142857142</c:v>
                </c:pt>
                <c:pt idx="410" formatCode="0">
                  <c:v>24.857142857142858</c:v>
                </c:pt>
                <c:pt idx="411" formatCode="0">
                  <c:v>26.285714285714285</c:v>
                </c:pt>
                <c:pt idx="412" formatCode="0">
                  <c:v>24</c:v>
                </c:pt>
                <c:pt idx="413" formatCode="0">
                  <c:v>22.285714285714285</c:v>
                </c:pt>
                <c:pt idx="414" formatCode="0">
                  <c:v>23.142857142857142</c:v>
                </c:pt>
                <c:pt idx="415" formatCode="0">
                  <c:v>22.714285714285715</c:v>
                </c:pt>
                <c:pt idx="416" formatCode="0">
                  <c:v>22.857142857142858</c:v>
                </c:pt>
                <c:pt idx="417" formatCode="0">
                  <c:v>23.142857142857142</c:v>
                </c:pt>
                <c:pt idx="418" formatCode="0">
                  <c:v>20.857142857142858</c:v>
                </c:pt>
                <c:pt idx="419" formatCode="0">
                  <c:v>21.857142857142858</c:v>
                </c:pt>
                <c:pt idx="420" formatCode="0">
                  <c:v>22.428571428571427</c:v>
                </c:pt>
                <c:pt idx="421" formatCode="0">
                  <c:v>18.857142857142858</c:v>
                </c:pt>
                <c:pt idx="422" formatCode="0">
                  <c:v>15.285714285714286</c:v>
                </c:pt>
                <c:pt idx="423" formatCode="0">
                  <c:v>15.714285714285714</c:v>
                </c:pt>
                <c:pt idx="424" formatCode="0">
                  <c:v>15</c:v>
                </c:pt>
                <c:pt idx="425" formatCode="0">
                  <c:v>13.142857142857142</c:v>
                </c:pt>
                <c:pt idx="426" formatCode="0">
                  <c:v>12.857142857142858</c:v>
                </c:pt>
                <c:pt idx="427" formatCode="0">
                  <c:v>11.571428571428571</c:v>
                </c:pt>
                <c:pt idx="428" formatCode="0">
                  <c:v>11.571428571428571</c:v>
                </c:pt>
                <c:pt idx="429" formatCode="0">
                  <c:v>11.285714285714286</c:v>
                </c:pt>
                <c:pt idx="430" formatCode="0">
                  <c:v>9.5714285714285712</c:v>
                </c:pt>
                <c:pt idx="431" formatCode="0">
                  <c:v>10</c:v>
                </c:pt>
                <c:pt idx="432" formatCode="0">
                  <c:v>12.285714285714286</c:v>
                </c:pt>
                <c:pt idx="433" formatCode="0">
                  <c:v>10</c:v>
                </c:pt>
                <c:pt idx="434" formatCode="0">
                  <c:v>9.7142857142857135</c:v>
                </c:pt>
                <c:pt idx="435" formatCode="0">
                  <c:v>10</c:v>
                </c:pt>
                <c:pt idx="436" formatCode="0">
                  <c:v>10.285714285714286</c:v>
                </c:pt>
                <c:pt idx="437" formatCode="0">
                  <c:v>10.571428571428571</c:v>
                </c:pt>
                <c:pt idx="438" formatCode="0">
                  <c:v>10.714285714285714</c:v>
                </c:pt>
                <c:pt idx="439" formatCode="0">
                  <c:v>8.8571428571428577</c:v>
                </c:pt>
                <c:pt idx="440" formatCode="0">
                  <c:v>7.7142857142857144</c:v>
                </c:pt>
                <c:pt idx="441" formatCode="0">
                  <c:v>7.1428571428571432</c:v>
                </c:pt>
                <c:pt idx="442" formatCode="0">
                  <c:v>6</c:v>
                </c:pt>
                <c:pt idx="443" formatCode="0">
                  <c:v>5.8571428571428568</c:v>
                </c:pt>
                <c:pt idx="444" formatCode="0">
                  <c:v>6</c:v>
                </c:pt>
                <c:pt idx="445" formatCode="0">
                  <c:v>5.7142857142857144</c:v>
                </c:pt>
                <c:pt idx="446" formatCode="0">
                  <c:v>6.8571428571428568</c:v>
                </c:pt>
                <c:pt idx="447" formatCode="0">
                  <c:v>7.7142857142857144</c:v>
                </c:pt>
                <c:pt idx="448" formatCode="0">
                  <c:v>8.1428571428571423</c:v>
                </c:pt>
                <c:pt idx="449" formatCode="0">
                  <c:v>8.2857142857142865</c:v>
                </c:pt>
                <c:pt idx="450" formatCode="0">
                  <c:v>8.4285714285714288</c:v>
                </c:pt>
                <c:pt idx="451" formatCode="0">
                  <c:v>8.5714285714285712</c:v>
                </c:pt>
                <c:pt idx="452" formatCode="0">
                  <c:v>8.2857142857142865</c:v>
                </c:pt>
                <c:pt idx="453" formatCode="0">
                  <c:v>6.1428571428571432</c:v>
                </c:pt>
                <c:pt idx="454" formatCode="0">
                  <c:v>6.5714285714285712</c:v>
                </c:pt>
                <c:pt idx="455" formatCode="0">
                  <c:v>7.7142857142857144</c:v>
                </c:pt>
                <c:pt idx="456" formatCode="0">
                  <c:v>7.8571428571428568</c:v>
                </c:pt>
                <c:pt idx="457" formatCode="0">
                  <c:v>8.7142857142857135</c:v>
                </c:pt>
                <c:pt idx="458" formatCode="0">
                  <c:v>8.4285714285714288</c:v>
                </c:pt>
                <c:pt idx="459" formatCode="0">
                  <c:v>8.4285714285714288</c:v>
                </c:pt>
                <c:pt idx="460" formatCode="0">
                  <c:v>10.285714285714286</c:v>
                </c:pt>
                <c:pt idx="461" formatCode="0">
                  <c:v>9.4285714285714288</c:v>
                </c:pt>
                <c:pt idx="462" formatCode="0">
                  <c:v>7.8571428571428568</c:v>
                </c:pt>
                <c:pt idx="463" formatCode="0">
                  <c:v>8.7142857142857135</c:v>
                </c:pt>
                <c:pt idx="464" formatCode="0">
                  <c:v>8.5714285714285712</c:v>
                </c:pt>
                <c:pt idx="465" formatCode="0">
                  <c:v>9.1428571428571423</c:v>
                </c:pt>
                <c:pt idx="466" formatCode="0">
                  <c:v>9.4285714285714288</c:v>
                </c:pt>
                <c:pt idx="467" formatCode="0">
                  <c:v>9</c:v>
                </c:pt>
                <c:pt idx="468" formatCode="0">
                  <c:v>9.4285714285714288</c:v>
                </c:pt>
                <c:pt idx="469" formatCode="0">
                  <c:v>11.142857142857142</c:v>
                </c:pt>
                <c:pt idx="470" formatCode="0">
                  <c:v>10.285714285714286</c:v>
                </c:pt>
                <c:pt idx="471" formatCode="0">
                  <c:v>10.571428571428571</c:v>
                </c:pt>
                <c:pt idx="472" formatCode="0">
                  <c:v>10.285714285714286</c:v>
                </c:pt>
                <c:pt idx="473" formatCode="0">
                  <c:v>10.571428571428571</c:v>
                </c:pt>
                <c:pt idx="474" formatCode="0">
                  <c:v>13</c:v>
                </c:pt>
                <c:pt idx="475" formatCode="0">
                  <c:v>14.428571428571429</c:v>
                </c:pt>
                <c:pt idx="476" formatCode="0">
                  <c:v>14.714285714285714</c:v>
                </c:pt>
                <c:pt idx="477" formatCode="0">
                  <c:v>15.714285714285714</c:v>
                </c:pt>
                <c:pt idx="478" formatCode="0">
                  <c:v>17</c:v>
                </c:pt>
                <c:pt idx="479" formatCode="0">
                  <c:v>17.714285714285715</c:v>
                </c:pt>
                <c:pt idx="480" formatCode="0">
                  <c:v>17.428571428571427</c:v>
                </c:pt>
                <c:pt idx="481" formatCode="0">
                  <c:v>16.857142857142858</c:v>
                </c:pt>
                <c:pt idx="482" formatCode="0">
                  <c:v>16.142857142857142</c:v>
                </c:pt>
                <c:pt idx="483" formatCode="0">
                  <c:v>16.285714285714285</c:v>
                </c:pt>
                <c:pt idx="484" formatCode="0">
                  <c:v>17.428571428571427</c:v>
                </c:pt>
                <c:pt idx="485" formatCode="0">
                  <c:v>18.142857142857142</c:v>
                </c:pt>
                <c:pt idx="486" formatCode="0">
                  <c:v>20.142857142857142</c:v>
                </c:pt>
                <c:pt idx="487" formatCode="0">
                  <c:v>23.428571428571427</c:v>
                </c:pt>
                <c:pt idx="488" formatCode="0">
                  <c:v>24.142857142857142</c:v>
                </c:pt>
                <c:pt idx="489" formatCode="0">
                  <c:v>25.857142857142858</c:v>
                </c:pt>
                <c:pt idx="490" formatCode="0">
                  <c:v>27.428571428571427</c:v>
                </c:pt>
                <c:pt idx="491" formatCode="0">
                  <c:v>29.571428571428573</c:v>
                </c:pt>
                <c:pt idx="492" formatCode="0">
                  <c:v>30.428571428571427</c:v>
                </c:pt>
                <c:pt idx="493" formatCode="0">
                  <c:v>30.571428571428573</c:v>
                </c:pt>
                <c:pt idx="494" formatCode="0">
                  <c:v>30.571428571428573</c:v>
                </c:pt>
                <c:pt idx="495" formatCode="0">
                  <c:v>30.285714285714285</c:v>
                </c:pt>
                <c:pt idx="496" formatCode="0">
                  <c:v>27.714285714285715</c:v>
                </c:pt>
                <c:pt idx="497" formatCode="0">
                  <c:v>32</c:v>
                </c:pt>
                <c:pt idx="498" formatCode="0">
                  <c:v>33.142857142857146</c:v>
                </c:pt>
                <c:pt idx="499" formatCode="0">
                  <c:v>34.142857142857146</c:v>
                </c:pt>
                <c:pt idx="500" formatCode="0">
                  <c:v>34</c:v>
                </c:pt>
                <c:pt idx="501" formatCode="0">
                  <c:v>33</c:v>
                </c:pt>
                <c:pt idx="502" formatCode="0">
                  <c:v>43</c:v>
                </c:pt>
                <c:pt idx="503" formatCode="0">
                  <c:v>52.285714285714285</c:v>
                </c:pt>
                <c:pt idx="504" formatCode="0">
                  <c:v>55.285714285714285</c:v>
                </c:pt>
                <c:pt idx="505" formatCode="0">
                  <c:v>56.333333333333336</c:v>
                </c:pt>
                <c:pt idx="506" formatCode="0">
                  <c:v>59.4</c:v>
                </c:pt>
                <c:pt idx="507" formatCode="0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7D-4A62-9BC2-DEA143CF84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35851664"/>
        <c:axId val="1220931184"/>
      </c:lineChart>
      <c:dateAx>
        <c:axId val="1335851664"/>
        <c:scaling>
          <c:orientation val="minMax"/>
          <c:max val="44400"/>
          <c:min val="44287"/>
        </c:scaling>
        <c:delete val="0"/>
        <c:axPos val="b"/>
        <c:numFmt formatCode="d\-mmm" sourceLinked="0"/>
        <c:majorTickMark val="out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20931184"/>
        <c:crosses val="autoZero"/>
        <c:auto val="1"/>
        <c:lblOffset val="100"/>
        <c:baseTimeUnit val="days"/>
        <c:majorUnit val="14"/>
        <c:majorTimeUnit val="days"/>
      </c:dateAx>
      <c:valAx>
        <c:axId val="1220931184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5851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4BEE4-A78C-47A6-905B-05834BE5FAAA}" type="datetimeFigureOut">
              <a:rPr lang="en-GB" smtClean="0"/>
              <a:t>23/07/2021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3247D-82E6-4E05-8085-3844D0D1B5F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1487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3247D-82E6-4E05-8085-3844D0D1B5F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1452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43247D-82E6-4E05-8085-3844D0D1B5F9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6340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064-E75F-4B2C-82DD-E8829A7E6C8F}" type="datetimeFigureOut">
              <a:rPr lang="en-GB" smtClean="0"/>
              <a:t>23/07/2021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3EC2-4196-414C-AC4F-B685E07FE1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620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064-E75F-4B2C-82DD-E8829A7E6C8F}" type="datetimeFigureOut">
              <a:rPr lang="en-GB" smtClean="0"/>
              <a:t>23/07/2021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3EC2-4196-414C-AC4F-B685E07FE1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658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064-E75F-4B2C-82DD-E8829A7E6C8F}" type="datetimeFigureOut">
              <a:rPr lang="en-GB" smtClean="0"/>
              <a:t>23/07/2021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3EC2-4196-414C-AC4F-B685E07FE1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4096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064-E75F-4B2C-82DD-E8829A7E6C8F}" type="datetimeFigureOut">
              <a:rPr lang="en-GB" smtClean="0"/>
              <a:t>23/07/2021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3EC2-4196-414C-AC4F-B685E07FE1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228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064-E75F-4B2C-82DD-E8829A7E6C8F}" type="datetimeFigureOut">
              <a:rPr lang="en-GB" smtClean="0"/>
              <a:t>23/07/2021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3EC2-4196-414C-AC4F-B685E07FE1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1211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064-E75F-4B2C-82DD-E8829A7E6C8F}" type="datetimeFigureOut">
              <a:rPr lang="en-GB" smtClean="0"/>
              <a:t>23/07/2021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3EC2-4196-414C-AC4F-B685E07FE1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3406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064-E75F-4B2C-82DD-E8829A7E6C8F}" type="datetimeFigureOut">
              <a:rPr lang="en-GB" smtClean="0"/>
              <a:t>23/07/2021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3EC2-4196-414C-AC4F-B685E07FE1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865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064-E75F-4B2C-82DD-E8829A7E6C8F}" type="datetimeFigureOut">
              <a:rPr lang="en-GB" smtClean="0"/>
              <a:t>23/07/2021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3EC2-4196-414C-AC4F-B685E07FE1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273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064-E75F-4B2C-82DD-E8829A7E6C8F}" type="datetimeFigureOut">
              <a:rPr lang="en-GB" smtClean="0"/>
              <a:t>23/07/2021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3EC2-4196-414C-AC4F-B685E07FE1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573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064-E75F-4B2C-82DD-E8829A7E6C8F}" type="datetimeFigureOut">
              <a:rPr lang="en-GB" smtClean="0"/>
              <a:t>23/07/2021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3EC2-4196-414C-AC4F-B685E07FE1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3122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8D8064-E75F-4B2C-82DD-E8829A7E6C8F}" type="datetimeFigureOut">
              <a:rPr lang="en-GB" smtClean="0"/>
              <a:t>23/07/2021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F3EC2-4196-414C-AC4F-B685E07FE1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9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8D8064-E75F-4B2C-82DD-E8829A7E6C8F}" type="datetimeFigureOut">
              <a:rPr lang="en-GB" smtClean="0"/>
              <a:t>23/07/2021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F3EC2-4196-414C-AC4F-B685E07FE11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3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-education-statistics.service.gov.uk/find-statistics/attendance-in-education-and-early-years-settings-during-the-coronavirus-covid-19-outbrea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-education-statistics.service.gov.uk/find-statistics/attendance-in-education-and-early-years-settings-during-the-coronavirus-covid-19-outbrea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-education-statistics.service.gov.uk/find-statistics/attendance-in-education-and-early-years-settings-during-the-coronavirus-covid-19-outbrea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-education-statistics.service.gov.uk/find-statistics/attendance-in-education-and-early-years-settings-during-the-coronavirus-covid-19-outbrea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-education-statistics.service.gov.uk/find-statistics/attendance-in-education-and-early-years-settings-during-the-coronavirus-covid-19-outbreak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ronavirus.data.gov.uk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oronavirus.data.gov.uk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data.gov.uk/" TargetMode="Externa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ronavirus.data.gov.uk/" TargetMode="Externa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llections/slides-and-datasets-to-accompany-coronavirus-press-conferences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hyperlink" Target="https://www.england.nhs.uk/statistics/statistical-work-areas/covid-19-hospital-activity/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llections/slides-and-datasets-to-accompany-coronavirus-press-conferences" TargetMode="Externa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s://coronavirus.data.gov.uk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ronavirus.data.gov.uk/" TargetMode="External"/><Relationship Id="rId4" Type="http://schemas.openxmlformats.org/officeDocument/2006/relationships/hyperlink" Target="https://www.gov.uk/government/collections/slides-and-datasets-to-accompany-coronavirus-press-conferences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ronavirus.data.gov.uk/" TargetMode="External"/><Relationship Id="rId4" Type="http://schemas.openxmlformats.org/officeDocument/2006/relationships/hyperlink" Target="https://www.gov.uk/government/collections/slides-and-datasets-to-accompany-coronavirus-press-conferences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llections/slides-and-datasets-to-accompany-coronavirus-press-conferenc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hyperlink" Target="https://coronavirus.data.gov.uk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llections/slides-and-datasets-to-accompany-coronavirus-press-conferenc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s://coronavirus.data.gov.uk/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ngland.nhs.uk/statistics/statistical-work-areas/covid-19-vaccination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oronavirus.data.gov.uk/" TargetMode="External"/><Relationship Id="rId4" Type="http://schemas.openxmlformats.org/officeDocument/2006/relationships/hyperlink" Target="https://www.gov.uk/government/collections/slides-and-datasets-to-accompany-coronavirus-press-conference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oronavirus.data.gov.uk/" TargetMode="External"/><Relationship Id="rId5" Type="http://schemas.openxmlformats.org/officeDocument/2006/relationships/hyperlink" Target="https://www.gov.uk/government/collections/slides-and-datasets-to-accompany-coronavirus-press-conferences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llections/slides-and-datasets-to-accompany-coronavirus-press-conferences" TargetMode="External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hyperlink" Target="https://coronavirus.data.gov.uk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llections/slides-and-datasets-to-accompany-coronavirus-press-conferenc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s://coronavirus.data.gov.uk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collections/slides-and-datasets-to-accompany-coronavirus-press-conference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https://coronavirus.data.gov.uk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BF3D8F-46B0-4A0B-8BF8-84F5F2BC5CA9}"/>
              </a:ext>
            </a:extLst>
          </p:cNvPr>
          <p:cNvSpPr txBox="1"/>
          <p:nvPr/>
        </p:nvSpPr>
        <p:spPr>
          <a:xfrm>
            <a:off x="1545253" y="272072"/>
            <a:ext cx="60451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/>
              <a:t>Latest numbers on COVID-19 in the UK </a:t>
            </a:r>
            <a:r>
              <a:rPr lang="en-GB" sz="2000" b="1"/>
              <a:t>– 23</a:t>
            </a:r>
            <a:r>
              <a:rPr lang="en-GB" sz="2000" b="1" baseline="30000"/>
              <a:t>rd</a:t>
            </a:r>
            <a:r>
              <a:rPr lang="en-GB" sz="2000" b="1"/>
              <a:t> July </a:t>
            </a:r>
            <a:r>
              <a:rPr lang="en-GB" sz="2000" b="1" dirty="0"/>
              <a:t>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182AC3F-E99E-4489-8CAC-F4BF003457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16" y="213924"/>
            <a:ext cx="1061344" cy="45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F7BBE5-FA61-41A7-98DA-560355D605FB}"/>
              </a:ext>
            </a:extLst>
          </p:cNvPr>
          <p:cNvSpPr txBox="1"/>
          <p:nvPr/>
        </p:nvSpPr>
        <p:spPr>
          <a:xfrm>
            <a:off x="551458" y="5950847"/>
            <a:ext cx="40623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="1" dirty="0"/>
              <a:t>With many thanks to Bob Hawkins for his help in collating the data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35990C-3A99-4516-9E0E-143DE4F95F3F}"/>
              </a:ext>
            </a:extLst>
          </p:cNvPr>
          <p:cNvSpPr txBox="1"/>
          <p:nvPr/>
        </p:nvSpPr>
        <p:spPr>
          <a:xfrm>
            <a:off x="551458" y="2033449"/>
            <a:ext cx="7787251" cy="2579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GB" sz="2200" dirty="0"/>
              <a:t>Cases 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GB" sz="2200" dirty="0"/>
              <a:t>School impact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GB" sz="2200" dirty="0"/>
              <a:t>Hospitalisations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GB" sz="2200" dirty="0"/>
              <a:t>Deaths </a:t>
            </a:r>
          </a:p>
          <a:p>
            <a:pPr marL="257175" indent="-257175">
              <a:lnSpc>
                <a:spcPct val="150000"/>
              </a:lnSpc>
              <a:buFont typeface="+mj-lt"/>
              <a:buAutoNum type="arabicPeriod"/>
            </a:pPr>
            <a:r>
              <a:rPr lang="en-GB" sz="2200" dirty="0"/>
              <a:t>Vaccination</a:t>
            </a:r>
          </a:p>
        </p:txBody>
      </p:sp>
    </p:spTree>
    <p:extLst>
      <p:ext uri="{BB962C8B-B14F-4D97-AF65-F5344CB8AC3E}">
        <p14:creationId xmlns:p14="http://schemas.microsoft.com/office/powerpoint/2010/main" val="3691048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81657" y="10682"/>
            <a:ext cx="762646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cs typeface="Arial" panose="020B0604020202020204" pitchFamily="34" charset="0"/>
              </a:rPr>
              <a:t>Cases per 100K by Rolling 7 Days for English Regions Aged 20- 59 Years</a:t>
            </a:r>
          </a:p>
          <a:p>
            <a:pPr algn="ctr"/>
            <a:r>
              <a:rPr lang="en-GB" sz="1400" dirty="0">
                <a:cs typeface="Arial" panose="020B0604020202020204" pitchFamily="34" charset="0"/>
              </a:rPr>
              <a:t>(Source: England – Covid Daily Update)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18" y="617504"/>
            <a:ext cx="8590209" cy="598139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F13CCD-8D8E-4AA3-A918-8017E5B2E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00" y="89914"/>
            <a:ext cx="1061344" cy="4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651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0714" y="1951"/>
            <a:ext cx="789861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cs typeface="Arial" panose="020B0604020202020204" pitchFamily="34" charset="0"/>
              </a:rPr>
              <a:t>Cases per 100K by Rolling 7 Days for English Regions Aged Over 60 Years</a:t>
            </a:r>
          </a:p>
          <a:p>
            <a:pPr algn="ctr"/>
            <a:r>
              <a:rPr lang="en-GB" sz="1400" dirty="0">
                <a:cs typeface="Arial" panose="020B0604020202020204" pitchFamily="34" charset="0"/>
              </a:rPr>
              <a:t>(Source: England – Covid Daily Update)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70" y="617504"/>
            <a:ext cx="8603088" cy="59903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3DAD4BA-17E9-4D04-9793-A34E6C738E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00" y="89914"/>
            <a:ext cx="1061344" cy="4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9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8F07A1-4E91-4445-A384-D2F8B585175E}"/>
              </a:ext>
            </a:extLst>
          </p:cNvPr>
          <p:cNvSpPr txBox="1"/>
          <p:nvPr/>
        </p:nvSpPr>
        <p:spPr>
          <a:xfrm>
            <a:off x="1071778" y="2876137"/>
            <a:ext cx="700044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School absences</a:t>
            </a:r>
          </a:p>
        </p:txBody>
      </p:sp>
    </p:spTree>
    <p:extLst>
      <p:ext uri="{BB962C8B-B14F-4D97-AF65-F5344CB8AC3E}">
        <p14:creationId xmlns:p14="http://schemas.microsoft.com/office/powerpoint/2010/main" val="1999044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7383" y="37955"/>
            <a:ext cx="78080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Arial" panose="020B0604020202020204" pitchFamily="34" charset="0"/>
              </a:rPr>
              <a:t>Number of Pupils in State Primary and Secondary Schools absent due to Covid-19 for England from Mar 8 to Jul 15</a:t>
            </a:r>
          </a:p>
          <a:p>
            <a:pPr algn="ctr"/>
            <a:r>
              <a:rPr lang="en-GB" sz="1400" dirty="0">
                <a:cs typeface="Arial" panose="020B0604020202020204" pitchFamily="34" charset="0"/>
              </a:rPr>
              <a:t>(Source: Attendance in education and early years settings during the coronavirus (COVID-19) outbreak)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2" y="63506"/>
            <a:ext cx="1061344" cy="45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3" y="6324837"/>
            <a:ext cx="86563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hlinkClick r:id="rId3"/>
              </a:rPr>
              <a:t>Attendance in education and early years settings during the coronavirus (COVID-19) outbreak, Week 23 2021 – Explore education statistics – GOV.UK (explore-education-statistics.service.gov.uk)</a:t>
            </a:r>
            <a:endParaRPr lang="en-GB" sz="8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7656D7-F119-430C-8966-B58BEBE2B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21" y="970918"/>
            <a:ext cx="8733590" cy="5244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98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7383" y="37955"/>
            <a:ext cx="78080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Arial" panose="020B0604020202020204" pitchFamily="34" charset="0"/>
              </a:rPr>
              <a:t>Number of Pupils in State Primary and Secondary Schools absent due to Covid-19 by Reason for England on Jul 15</a:t>
            </a:r>
          </a:p>
          <a:p>
            <a:pPr algn="ctr"/>
            <a:r>
              <a:rPr lang="en-GB" sz="1400" dirty="0">
                <a:cs typeface="Arial" panose="020B0604020202020204" pitchFamily="34" charset="0"/>
              </a:rPr>
              <a:t>(Source: Attendance in education and early years settings during the coronavirus (COVID-19) outbreak)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2" y="63506"/>
            <a:ext cx="1061344" cy="45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3" y="6324837"/>
            <a:ext cx="86563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hlinkClick r:id="rId3"/>
              </a:rPr>
              <a:t>Attendance in education and early years settings during the coronavirus (COVID-19) outbreak, Week 23 2021 – Explore education statistics – GOV.UK (explore-education-statistics.service.gov.uk)</a:t>
            </a:r>
            <a:endParaRPr lang="en-GB" sz="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86B85D-EDD1-4ECE-918B-B3E12CB21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42" y="961233"/>
            <a:ext cx="8849369" cy="520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853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7383" y="37955"/>
            <a:ext cx="78080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Arial" panose="020B0604020202020204" pitchFamily="34" charset="0"/>
              </a:rPr>
              <a:t>Week on Week Change in the Number of Pupils in State Primary and Secondary Schools absent due to Covid-19 </a:t>
            </a:r>
          </a:p>
          <a:p>
            <a:pPr algn="ctr"/>
            <a:r>
              <a:rPr lang="en-GB" sz="1400" dirty="0">
                <a:cs typeface="Arial" panose="020B0604020202020204" pitchFamily="34" charset="0"/>
              </a:rPr>
              <a:t>(Source: Attendance in education and early years settings during the coronavirus (COVID-19) outbreak)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2" y="63506"/>
            <a:ext cx="1061344" cy="45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3" y="6324837"/>
            <a:ext cx="86563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hlinkClick r:id="rId3"/>
              </a:rPr>
              <a:t>Attendance in education and early years settings during the coronavirus (COVID-19) outbreak, Week 23 2021 – Explore education statistics – GOV.UK (explore-education-statistics.service.gov.uk)</a:t>
            </a:r>
            <a:endParaRPr lang="en-GB" sz="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42" y="925253"/>
            <a:ext cx="8849368" cy="530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174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7383" y="37955"/>
            <a:ext cx="78080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Arial" panose="020B0604020202020204" pitchFamily="34" charset="0"/>
              </a:rPr>
              <a:t>Primary School Pupils Absent by Day in England: Mar 8 to Jul 8</a:t>
            </a:r>
          </a:p>
          <a:p>
            <a:pPr algn="ctr"/>
            <a:r>
              <a:rPr lang="en-GB" sz="1400" dirty="0">
                <a:cs typeface="Arial" panose="020B0604020202020204" pitchFamily="34" charset="0"/>
              </a:rPr>
              <a:t>(Source: Attendance in education and early years settings during the coronavirus (COVID-19) outbreak)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2" y="63506"/>
            <a:ext cx="1061344" cy="45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3" y="6324837"/>
            <a:ext cx="86563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hlinkClick r:id="rId3"/>
              </a:rPr>
              <a:t>Attendance in education and early years settings during the coronavirus (COVID-19) outbreak, Week 23 2021 – Explore education statistics – GOV.UK (explore-education-statistics.service.gov.uk)</a:t>
            </a:r>
            <a:endParaRPr lang="en-GB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42" y="797256"/>
            <a:ext cx="8864251" cy="5330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139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7382" y="37955"/>
            <a:ext cx="7986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Arial" panose="020B0604020202020204" pitchFamily="34" charset="0"/>
              </a:rPr>
              <a:t>Secondary School Pupils Absent by Day in England: Mar 8 to Jul 8</a:t>
            </a:r>
          </a:p>
          <a:p>
            <a:pPr algn="ctr"/>
            <a:r>
              <a:rPr lang="en-GB" sz="1400" dirty="0">
                <a:cs typeface="Arial" panose="020B0604020202020204" pitchFamily="34" charset="0"/>
              </a:rPr>
              <a:t>(Source: Attendance in education and early years settings during the coronavirus (COVID-19) outbreak)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2" y="63506"/>
            <a:ext cx="1061344" cy="458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683" y="6324837"/>
            <a:ext cx="86563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>
                <a:hlinkClick r:id="rId3"/>
              </a:rPr>
              <a:t>Attendance in education and early years settings during the coronavirus (COVID-19) outbreak, Week 23 2021 – Explore education statistics – GOV.UK (explore-education-statistics.service.gov.uk)</a:t>
            </a:r>
            <a:endParaRPr lang="en-GB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042" y="850859"/>
            <a:ext cx="8899168" cy="5344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0900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56" y="1313648"/>
            <a:ext cx="8241203" cy="48137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6714" y="53813"/>
            <a:ext cx="873359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cs typeface="Arial" panose="020B0604020202020204" pitchFamily="34" charset="0"/>
              </a:rPr>
              <a:t>Cases per 100K by Rolling 7 Days for England Under 20’s</a:t>
            </a:r>
          </a:p>
          <a:p>
            <a:pPr algn="ctr"/>
            <a:r>
              <a:rPr lang="en-GB" sz="1400" dirty="0">
                <a:cs typeface="Arial" panose="020B0604020202020204" pitchFamily="34" charset="0"/>
              </a:rPr>
              <a:t>(Source: England – Covid Daily Update)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25682" y="905089"/>
            <a:ext cx="925516" cy="369332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algn="r"/>
            <a:r>
              <a:rPr lang="en-GB" sz="900" b="1" dirty="0"/>
              <a:t>Return to School.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44759" y="932282"/>
            <a:ext cx="6439" cy="3849758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336920" y="1720822"/>
            <a:ext cx="705765" cy="1015663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square" lIns="36000" rIns="36000" rtlCol="0">
            <a:spAutoFit/>
          </a:bodyPr>
          <a:lstStyle/>
          <a:p>
            <a:r>
              <a:rPr lang="en-GB" sz="1000" dirty="0"/>
              <a:t>Mainly secondary school children voluntarily tested</a:t>
            </a:r>
          </a:p>
        </p:txBody>
      </p:sp>
      <p:sp>
        <p:nvSpPr>
          <p:cNvPr id="11" name="Right Brace 10"/>
          <p:cNvSpPr/>
          <p:nvPr/>
        </p:nvSpPr>
        <p:spPr>
          <a:xfrm>
            <a:off x="8130550" y="1716604"/>
            <a:ext cx="148834" cy="1054645"/>
          </a:xfrm>
          <a:prstGeom prst="rightBrace">
            <a:avLst>
              <a:gd name="adj1" fmla="val 8333"/>
              <a:gd name="adj2" fmla="val 48182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311546" y="3531235"/>
            <a:ext cx="653865" cy="1015663"/>
          </a:xfrm>
          <a:prstGeom prst="rect">
            <a:avLst/>
          </a:prstGeom>
          <a:solidFill>
            <a:schemeClr val="bg1"/>
          </a:solidFill>
          <a:ln>
            <a:noFill/>
            <a:prstDash val="sysDot"/>
          </a:ln>
        </p:spPr>
        <p:txBody>
          <a:bodyPr wrap="square" lIns="36000" rIns="36000" rtlCol="0">
            <a:spAutoFit/>
          </a:bodyPr>
          <a:lstStyle/>
          <a:p>
            <a:r>
              <a:rPr lang="en-GB" sz="1000" dirty="0"/>
              <a:t>Primary / nursery children </a:t>
            </a:r>
            <a:r>
              <a:rPr lang="en-GB" sz="1000" u="sng" dirty="0"/>
              <a:t>not </a:t>
            </a:r>
            <a:r>
              <a:rPr lang="en-GB" sz="1000" dirty="0"/>
              <a:t>routinely tested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09462" y="932282"/>
            <a:ext cx="947539" cy="38331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900" b="1" dirty="0"/>
              <a:t>School Easter Holiday. </a:t>
            </a:r>
          </a:p>
        </p:txBody>
      </p:sp>
      <p:sp>
        <p:nvSpPr>
          <p:cNvPr id="16" name="Right Brace 15"/>
          <p:cNvSpPr/>
          <p:nvPr/>
        </p:nvSpPr>
        <p:spPr>
          <a:xfrm>
            <a:off x="8079031" y="3674429"/>
            <a:ext cx="148834" cy="729277"/>
          </a:xfrm>
          <a:prstGeom prst="rightBrace">
            <a:avLst>
              <a:gd name="adj1" fmla="val 8333"/>
              <a:gd name="adj2" fmla="val 48182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5872766" y="948914"/>
            <a:ext cx="497885" cy="3833126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txBody>
          <a:bodyPr wrap="square" rtlCol="0">
            <a:noAutofit/>
          </a:bodyPr>
          <a:lstStyle/>
          <a:p>
            <a:pPr algn="ctr"/>
            <a:r>
              <a:rPr lang="en-GB" sz="900" b="1" dirty="0"/>
              <a:t>Half Term</a:t>
            </a:r>
            <a:endParaRPr lang="en-GB" sz="90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B250E05-84A0-4C92-98B7-E25175CF30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2" y="63506"/>
            <a:ext cx="1061344" cy="4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942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8F07A1-4E91-4445-A384-D2F8B585175E}"/>
              </a:ext>
            </a:extLst>
          </p:cNvPr>
          <p:cNvSpPr txBox="1"/>
          <p:nvPr/>
        </p:nvSpPr>
        <p:spPr>
          <a:xfrm>
            <a:off x="1734139" y="2767280"/>
            <a:ext cx="56757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Hospital data</a:t>
            </a:r>
          </a:p>
        </p:txBody>
      </p:sp>
    </p:spTree>
    <p:extLst>
      <p:ext uri="{BB962C8B-B14F-4D97-AF65-F5344CB8AC3E}">
        <p14:creationId xmlns:p14="http://schemas.microsoft.com/office/powerpoint/2010/main" val="175645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8F07A1-4E91-4445-A384-D2F8B585175E}"/>
              </a:ext>
            </a:extLst>
          </p:cNvPr>
          <p:cNvSpPr txBox="1"/>
          <p:nvPr/>
        </p:nvSpPr>
        <p:spPr>
          <a:xfrm>
            <a:off x="3218728" y="2544602"/>
            <a:ext cx="25346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Cases</a:t>
            </a:r>
          </a:p>
        </p:txBody>
      </p:sp>
    </p:spTree>
    <p:extLst>
      <p:ext uri="{BB962C8B-B14F-4D97-AF65-F5344CB8AC3E}">
        <p14:creationId xmlns:p14="http://schemas.microsoft.com/office/powerpoint/2010/main" val="1277573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E3A6724-45C5-4B86-B3B9-9A9E509FC2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13944"/>
              </p:ext>
            </p:extLst>
          </p:nvPr>
        </p:nvGraphicFramePr>
        <p:xfrm>
          <a:off x="87086" y="672724"/>
          <a:ext cx="8863598" cy="578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F4A734B-B62E-4E1A-A91E-2E9017CEA451}"/>
              </a:ext>
            </a:extLst>
          </p:cNvPr>
          <p:cNvSpPr txBox="1"/>
          <p:nvPr/>
        </p:nvSpPr>
        <p:spPr>
          <a:xfrm>
            <a:off x="1519857" y="213924"/>
            <a:ext cx="6936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Number of new admissions to hospital in England to 20</a:t>
            </a:r>
            <a:r>
              <a:rPr lang="en-GB" sz="2000" b="1" baseline="30000" dirty="0"/>
              <a:t>th</a:t>
            </a:r>
            <a:r>
              <a:rPr lang="en-GB" sz="2000" b="1" dirty="0"/>
              <a:t> July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D6642-587F-4A09-A4C9-739CF970C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16" y="213924"/>
            <a:ext cx="1061344" cy="45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D4BC09-C45D-44C9-B374-9A90C0CE9911}"/>
              </a:ext>
            </a:extLst>
          </p:cNvPr>
          <p:cNvSpPr txBox="1"/>
          <p:nvPr/>
        </p:nvSpPr>
        <p:spPr>
          <a:xfrm>
            <a:off x="693374" y="6374803"/>
            <a:ext cx="2425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Data from </a:t>
            </a:r>
            <a:r>
              <a:rPr lang="en-GB" sz="1000" dirty="0">
                <a:hlinkClick r:id="rId4"/>
              </a:rPr>
              <a:t>https://coronavirus.data.gov.uk</a:t>
            </a:r>
            <a:r>
              <a:rPr lang="en-GB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1677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BDD2F85-9E2E-4FC8-9910-8ECC7F23DE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9151987"/>
              </p:ext>
            </p:extLst>
          </p:nvPr>
        </p:nvGraphicFramePr>
        <p:xfrm>
          <a:off x="193316" y="849086"/>
          <a:ext cx="8863598" cy="5612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F4A734B-B62E-4E1A-A91E-2E9017CEA451}"/>
              </a:ext>
            </a:extLst>
          </p:cNvPr>
          <p:cNvSpPr txBox="1"/>
          <p:nvPr/>
        </p:nvSpPr>
        <p:spPr>
          <a:xfrm>
            <a:off x="1519857" y="213924"/>
            <a:ext cx="69365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Number of new admissions to hospital in Scotland to 18</a:t>
            </a:r>
            <a:r>
              <a:rPr lang="en-GB" sz="2000" b="1" baseline="30000" dirty="0"/>
              <a:t>th</a:t>
            </a:r>
            <a:r>
              <a:rPr lang="en-GB" sz="2000" b="1" dirty="0"/>
              <a:t> July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0D6642-587F-4A09-A4C9-739CF970C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16" y="213924"/>
            <a:ext cx="1061344" cy="45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D4BC09-C45D-44C9-B374-9A90C0CE9911}"/>
              </a:ext>
            </a:extLst>
          </p:cNvPr>
          <p:cNvSpPr txBox="1"/>
          <p:nvPr/>
        </p:nvSpPr>
        <p:spPr>
          <a:xfrm>
            <a:off x="693374" y="6374803"/>
            <a:ext cx="24256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Data from </a:t>
            </a:r>
            <a:r>
              <a:rPr lang="en-GB" sz="1000" dirty="0">
                <a:hlinkClick r:id="rId4"/>
              </a:rPr>
              <a:t>https://coronavirus.data.gov.uk</a:t>
            </a:r>
            <a:r>
              <a:rPr lang="en-GB" sz="1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767784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2" y="63506"/>
            <a:ext cx="1061344" cy="458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57382" y="37955"/>
            <a:ext cx="7986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cs typeface="Arial" panose="020B0604020202020204" pitchFamily="34" charset="0"/>
              </a:rPr>
              <a:t>Daily Hospital Admissions (7 Day Moving Average) by Region</a:t>
            </a:r>
          </a:p>
          <a:p>
            <a:pPr algn="ctr"/>
            <a:r>
              <a:rPr lang="en-GB" sz="2000" b="1" dirty="0">
                <a:cs typeface="Arial" panose="020B0604020202020204" pitchFamily="34" charset="0"/>
              </a:rPr>
              <a:t>Mar 1 2020 – Jul 13 2021</a:t>
            </a:r>
          </a:p>
          <a:p>
            <a:pPr algn="ctr"/>
            <a:r>
              <a:rPr lang="en-GB" sz="1400" dirty="0">
                <a:cs typeface="Arial" panose="020B0604020202020204" pitchFamily="34" charset="0"/>
              </a:rPr>
              <a:t>(Source: Covid Daily Update)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113" y="1210342"/>
            <a:ext cx="8673555" cy="519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0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BA2B914-AB9B-48F8-9C06-0C48CF820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3655904"/>
              </p:ext>
            </p:extLst>
          </p:nvPr>
        </p:nvGraphicFramePr>
        <p:xfrm>
          <a:off x="58566" y="792212"/>
          <a:ext cx="8848744" cy="579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0E56D8-5FEE-4ECF-8BF5-11DC29775741}"/>
              </a:ext>
            </a:extLst>
          </p:cNvPr>
          <p:cNvSpPr txBox="1"/>
          <p:nvPr/>
        </p:nvSpPr>
        <p:spPr>
          <a:xfrm>
            <a:off x="236690" y="6436327"/>
            <a:ext cx="187583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" dirty="0"/>
              <a:t>Data from </a:t>
            </a:r>
            <a:r>
              <a:rPr lang="en-GB" sz="750" dirty="0">
                <a:hlinkClick r:id="rId3"/>
              </a:rPr>
              <a:t>https://coronavirus.data.gov.uk</a:t>
            </a:r>
            <a:r>
              <a:rPr lang="en-GB" sz="75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256B2C-E4FD-4881-9E22-A2C6D3141532}"/>
              </a:ext>
            </a:extLst>
          </p:cNvPr>
          <p:cNvSpPr txBox="1"/>
          <p:nvPr/>
        </p:nvSpPr>
        <p:spPr>
          <a:xfrm>
            <a:off x="1610169" y="115145"/>
            <a:ext cx="62084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Number of people in hospital per million people – UK nations (daily 7 day average)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D8CC91-F4E1-46FE-9A00-10EF02456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16" y="213924"/>
            <a:ext cx="1061344" cy="458800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53F61149-A6D9-4188-A066-DD294F7D3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7" t="4918" r="31359" b="5575"/>
          <a:stretch/>
        </p:blipFill>
        <p:spPr>
          <a:xfrm>
            <a:off x="6926295" y="1176500"/>
            <a:ext cx="1430734" cy="22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454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BA2B914-AB9B-48F8-9C06-0C48CF8209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338778"/>
              </p:ext>
            </p:extLst>
          </p:nvPr>
        </p:nvGraphicFramePr>
        <p:xfrm>
          <a:off x="0" y="679373"/>
          <a:ext cx="9303297" cy="6076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A30E56D8-5FEE-4ECF-8BF5-11DC29775741}"/>
              </a:ext>
            </a:extLst>
          </p:cNvPr>
          <p:cNvSpPr txBox="1"/>
          <p:nvPr/>
        </p:nvSpPr>
        <p:spPr>
          <a:xfrm>
            <a:off x="236690" y="6436327"/>
            <a:ext cx="1875835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" dirty="0"/>
              <a:t>Data from </a:t>
            </a:r>
            <a:r>
              <a:rPr lang="en-GB" sz="750" dirty="0">
                <a:hlinkClick r:id="rId3"/>
              </a:rPr>
              <a:t>https://coronavirus.data.gov.uk</a:t>
            </a:r>
            <a:r>
              <a:rPr lang="en-GB" sz="750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1256B2C-E4FD-4881-9E22-A2C6D3141532}"/>
              </a:ext>
            </a:extLst>
          </p:cNvPr>
          <p:cNvSpPr txBox="1"/>
          <p:nvPr/>
        </p:nvSpPr>
        <p:spPr>
          <a:xfrm>
            <a:off x="1427289" y="102334"/>
            <a:ext cx="7012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/>
              <a:t>Number of people in hospital per million people – UK nations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D8CC91-F4E1-46FE-9A00-10EF02456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16" y="213924"/>
            <a:ext cx="1061344" cy="458800"/>
          </a:xfrm>
          <a:prstGeom prst="rect">
            <a:avLst/>
          </a:prstGeom>
        </p:spPr>
      </p:pic>
      <p:pic>
        <p:nvPicPr>
          <p:cNvPr id="11" name="Picture 10" descr="Map&#10;&#10;Description automatically generated">
            <a:extLst>
              <a:ext uri="{FF2B5EF4-FFF2-40B4-BE49-F238E27FC236}">
                <a16:creationId xmlns:a16="http://schemas.microsoft.com/office/drawing/2014/main" id="{53F61149-A6D9-4188-A066-DD294F7D306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7" t="4918" r="31359" b="5575"/>
          <a:stretch/>
        </p:blipFill>
        <p:spPr>
          <a:xfrm>
            <a:off x="6926295" y="1176500"/>
            <a:ext cx="1430734" cy="22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5077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44F92D-3C81-45CB-94A6-1EB18CD33A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967" y="1004273"/>
            <a:ext cx="7861780" cy="513464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340BC1C-A85A-439C-ACD1-DA54DBA6B652}"/>
              </a:ext>
            </a:extLst>
          </p:cNvPr>
          <p:cNvSpPr txBox="1"/>
          <p:nvPr/>
        </p:nvSpPr>
        <p:spPr>
          <a:xfrm>
            <a:off x="1261513" y="124041"/>
            <a:ext cx="7967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7-day average of daily number of new hospital admissions with COVID-19 per day per million people across different regions in England to 5</a:t>
            </a:r>
            <a:r>
              <a:rPr lang="en-GB" b="1" baseline="30000" dirty="0"/>
              <a:t>th</a:t>
            </a:r>
            <a:r>
              <a:rPr lang="en-GB" b="1" dirty="0"/>
              <a:t> July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AA42B4-226D-4E20-9E45-211BABA539E3}"/>
              </a:ext>
            </a:extLst>
          </p:cNvPr>
          <p:cNvSpPr txBox="1"/>
          <p:nvPr/>
        </p:nvSpPr>
        <p:spPr>
          <a:xfrm>
            <a:off x="7779533" y="1451792"/>
            <a:ext cx="450764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accent2"/>
                </a:solidFill>
              </a:rPr>
              <a:t>NW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72319D-62C6-4278-80F6-1D8707F6D15D}"/>
              </a:ext>
            </a:extLst>
          </p:cNvPr>
          <p:cNvSpPr txBox="1"/>
          <p:nvPr/>
        </p:nvSpPr>
        <p:spPr>
          <a:xfrm>
            <a:off x="7888409" y="3460979"/>
            <a:ext cx="71365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3333FF"/>
                </a:solidFill>
              </a:rPr>
              <a:t>London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F17990-8233-4AAE-9EFC-020611E784FC}"/>
              </a:ext>
            </a:extLst>
          </p:cNvPr>
          <p:cNvSpPr txBox="1"/>
          <p:nvPr/>
        </p:nvSpPr>
        <p:spPr>
          <a:xfrm>
            <a:off x="7882328" y="3103578"/>
            <a:ext cx="83708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accent1">
                    <a:lumMod val="75000"/>
                  </a:schemeClr>
                </a:solidFill>
              </a:rPr>
              <a:t>Midlands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E9727E-F646-487F-9C57-E5DB6E076AD8}"/>
              </a:ext>
            </a:extLst>
          </p:cNvPr>
          <p:cNvSpPr txBox="1"/>
          <p:nvPr/>
        </p:nvSpPr>
        <p:spPr>
          <a:xfrm>
            <a:off x="266474" y="6436327"/>
            <a:ext cx="4068743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5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from </a:t>
            </a:r>
            <a:r>
              <a:rPr lang="en-GB" sz="750" dirty="0">
                <a:hlinkClick r:id="rId4"/>
              </a:rPr>
              <a:t>https://www.england.nhs.uk/statistics/statistical-work-areas/covid-19-hospital-activity/</a:t>
            </a:r>
            <a:r>
              <a:rPr lang="en-GB" sz="750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6EE460-AD54-4A88-A0BD-E01817DED2C5}"/>
              </a:ext>
            </a:extLst>
          </p:cNvPr>
          <p:cNvSpPr txBox="1"/>
          <p:nvPr/>
        </p:nvSpPr>
        <p:spPr>
          <a:xfrm>
            <a:off x="7779533" y="2158140"/>
            <a:ext cx="94596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rgbClr val="FF0000"/>
                </a:solidFill>
              </a:rPr>
              <a:t>NE &amp; Yorks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936F10-CED7-4B7A-B2A0-1FE73496CC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16" y="213924"/>
            <a:ext cx="1061344" cy="4588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07BE5F3-92BC-4838-909D-E33EEC69EA93}"/>
              </a:ext>
            </a:extLst>
          </p:cNvPr>
          <p:cNvSpPr txBox="1"/>
          <p:nvPr/>
        </p:nvSpPr>
        <p:spPr>
          <a:xfrm>
            <a:off x="7888409" y="3814709"/>
            <a:ext cx="99232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South West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0C2A70-496A-447F-A8F7-4B18332E1D7A}"/>
              </a:ext>
            </a:extLst>
          </p:cNvPr>
          <p:cNvSpPr txBox="1"/>
          <p:nvPr/>
        </p:nvSpPr>
        <p:spPr>
          <a:xfrm>
            <a:off x="7888409" y="4121144"/>
            <a:ext cx="92365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South East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80ED64-ABD2-443F-AC41-2539C32501CD}"/>
              </a:ext>
            </a:extLst>
          </p:cNvPr>
          <p:cNvSpPr txBox="1"/>
          <p:nvPr/>
        </p:nvSpPr>
        <p:spPr>
          <a:xfrm>
            <a:off x="7922792" y="4318017"/>
            <a:ext cx="47320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>
                <a:solidFill>
                  <a:schemeClr val="bg2">
                    <a:lumMod val="50000"/>
                  </a:schemeClr>
                </a:solidFill>
              </a:rPr>
              <a:t>East</a:t>
            </a:r>
          </a:p>
        </p:txBody>
      </p:sp>
    </p:spTree>
    <p:extLst>
      <p:ext uri="{BB962C8B-B14F-4D97-AF65-F5344CB8AC3E}">
        <p14:creationId xmlns:p14="http://schemas.microsoft.com/office/powerpoint/2010/main" val="2290047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8F07A1-4E91-4445-A384-D2F8B585175E}"/>
              </a:ext>
            </a:extLst>
          </p:cNvPr>
          <p:cNvSpPr txBox="1"/>
          <p:nvPr/>
        </p:nvSpPr>
        <p:spPr>
          <a:xfrm>
            <a:off x="3026480" y="2767280"/>
            <a:ext cx="309103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Deaths</a:t>
            </a:r>
          </a:p>
        </p:txBody>
      </p:sp>
    </p:spTree>
    <p:extLst>
      <p:ext uri="{BB962C8B-B14F-4D97-AF65-F5344CB8AC3E}">
        <p14:creationId xmlns:p14="http://schemas.microsoft.com/office/powerpoint/2010/main" val="949561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CF02B0B-F8A6-49D7-84F6-7B93339640DB}"/>
              </a:ext>
            </a:extLst>
          </p:cNvPr>
          <p:cNvGraphicFramePr>
            <a:graphicFrameLocks noGrp="1"/>
          </p:cNvGraphicFramePr>
          <p:nvPr/>
        </p:nvGraphicFramePr>
        <p:xfrm>
          <a:off x="-79648" y="390853"/>
          <a:ext cx="9303297" cy="6076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6E3DC6E-537E-4C00-8309-3EBF2A3BBA7A}"/>
              </a:ext>
            </a:extLst>
          </p:cNvPr>
          <p:cNvSpPr txBox="1"/>
          <p:nvPr/>
        </p:nvSpPr>
        <p:spPr>
          <a:xfrm>
            <a:off x="1407134" y="147171"/>
            <a:ext cx="6906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Number of deaths within 28 days of +ve COVID test reported per day across the UK to 22</a:t>
            </a:r>
            <a:r>
              <a:rPr lang="en-GB" sz="2000" b="1" baseline="30000" dirty="0"/>
              <a:t>nd</a:t>
            </a:r>
            <a:r>
              <a:rPr lang="en-GB" sz="2000" b="1" dirty="0"/>
              <a:t> July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20AADE3-CA14-407C-96D8-11D5E604AC16}"/>
              </a:ext>
            </a:extLst>
          </p:cNvPr>
          <p:cNvSpPr txBox="1"/>
          <p:nvPr/>
        </p:nvSpPr>
        <p:spPr>
          <a:xfrm>
            <a:off x="834878" y="6233214"/>
            <a:ext cx="2443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from </a:t>
            </a:r>
            <a:r>
              <a:rPr lang="en-GB" sz="1000" dirty="0">
                <a:hlinkClick r:id="rId4"/>
              </a:rPr>
              <a:t>https://coronavirus.data.gov.uk/</a:t>
            </a:r>
            <a:endParaRPr lang="en-GB" sz="1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722433-3670-4BA7-A61D-BCA691DE69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16" y="213924"/>
            <a:ext cx="1061344" cy="458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B7E212-6C5F-4A7C-89CA-02D45C601371}"/>
              </a:ext>
            </a:extLst>
          </p:cNvPr>
          <p:cNvSpPr txBox="1"/>
          <p:nvPr/>
        </p:nvSpPr>
        <p:spPr>
          <a:xfrm>
            <a:off x="6852808" y="4916754"/>
            <a:ext cx="167334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7-day rolling average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DAB2E82E-6CEF-468D-AB1D-21D4DF6163FD}"/>
              </a:ext>
            </a:extLst>
          </p:cNvPr>
          <p:cNvSpPr txBox="1"/>
          <p:nvPr/>
        </p:nvSpPr>
        <p:spPr>
          <a:xfrm>
            <a:off x="3965240" y="2849622"/>
            <a:ext cx="14975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Number of Deaths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63961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CF02B0B-F8A6-49D7-84F6-7B93339640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4989636"/>
              </p:ext>
            </p:extLst>
          </p:nvPr>
        </p:nvGraphicFramePr>
        <p:xfrm>
          <a:off x="-93983" y="965136"/>
          <a:ext cx="9303297" cy="6076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6E3DC6E-537E-4C00-8309-3EBF2A3BBA7A}"/>
              </a:ext>
            </a:extLst>
          </p:cNvPr>
          <p:cNvSpPr txBox="1"/>
          <p:nvPr/>
        </p:nvSpPr>
        <p:spPr>
          <a:xfrm>
            <a:off x="1407134" y="147171"/>
            <a:ext cx="69069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Number of deaths within 28 days of +ve COVID test reported per day across the UK to 22</a:t>
            </a:r>
            <a:r>
              <a:rPr lang="en-GB" sz="2000" b="1" baseline="30000" dirty="0"/>
              <a:t>nd</a:t>
            </a:r>
            <a:r>
              <a:rPr lang="en-GB" sz="2000" b="1" dirty="0"/>
              <a:t> July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722433-3670-4BA7-A61D-BCA691DE69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16" y="213924"/>
            <a:ext cx="1061344" cy="4588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AB7E212-6C5F-4A7C-89CA-02D45C601371}"/>
              </a:ext>
            </a:extLst>
          </p:cNvPr>
          <p:cNvSpPr txBox="1"/>
          <p:nvPr/>
        </p:nvSpPr>
        <p:spPr>
          <a:xfrm>
            <a:off x="7430866" y="3429000"/>
            <a:ext cx="88323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7-day rolling average</a:t>
            </a:r>
          </a:p>
        </p:txBody>
      </p:sp>
      <p:sp>
        <p:nvSpPr>
          <p:cNvPr id="23" name="TextBox 13">
            <a:extLst>
              <a:ext uri="{FF2B5EF4-FFF2-40B4-BE49-F238E27FC236}">
                <a16:creationId xmlns:a16="http://schemas.microsoft.com/office/drawing/2014/main" id="{DAB2E82E-6CEF-468D-AB1D-21D4DF6163FD}"/>
              </a:ext>
            </a:extLst>
          </p:cNvPr>
          <p:cNvSpPr txBox="1"/>
          <p:nvPr/>
        </p:nvSpPr>
        <p:spPr>
          <a:xfrm>
            <a:off x="1422151" y="3429000"/>
            <a:ext cx="149752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350" b="1" dirty="0">
                <a:solidFill>
                  <a:schemeClr val="accent1">
                    <a:lumMod val="75000"/>
                  </a:schemeClr>
                </a:solidFill>
                <a:latin typeface="Calibri" panose="020F0502020204030204"/>
              </a:rPr>
              <a:t>Number of Deaths</a:t>
            </a:r>
            <a:endParaRPr kumimoji="0" lang="en-GB" sz="135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56345F-A684-453E-9DBC-8804D29F0227}"/>
              </a:ext>
            </a:extLst>
          </p:cNvPr>
          <p:cNvSpPr txBox="1"/>
          <p:nvPr/>
        </p:nvSpPr>
        <p:spPr>
          <a:xfrm>
            <a:off x="476380" y="6531851"/>
            <a:ext cx="2443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from </a:t>
            </a:r>
            <a:r>
              <a:rPr lang="en-GB" sz="1000" dirty="0">
                <a:hlinkClick r:id="rId5"/>
              </a:rPr>
              <a:t>https://coronavirus.data.gov.uk/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8726152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8F07A1-4E91-4445-A384-D2F8B585175E}"/>
              </a:ext>
            </a:extLst>
          </p:cNvPr>
          <p:cNvSpPr txBox="1"/>
          <p:nvPr/>
        </p:nvSpPr>
        <p:spPr>
          <a:xfrm>
            <a:off x="1040648" y="2767280"/>
            <a:ext cx="70627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0" dirty="0"/>
              <a:t>Vaccination data</a:t>
            </a:r>
          </a:p>
        </p:txBody>
      </p:sp>
    </p:spTree>
    <p:extLst>
      <p:ext uri="{BB962C8B-B14F-4D97-AF65-F5344CB8AC3E}">
        <p14:creationId xmlns:p14="http://schemas.microsoft.com/office/powerpoint/2010/main" val="1841864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E9C7688E-7A87-4FED-AE99-B1E5C599B7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5942675"/>
              </p:ext>
            </p:extLst>
          </p:nvPr>
        </p:nvGraphicFramePr>
        <p:xfrm>
          <a:off x="49670" y="664653"/>
          <a:ext cx="8952819" cy="5846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E1DD089-FC72-47EA-88D3-9F0A58930DA5}"/>
              </a:ext>
            </a:extLst>
          </p:cNvPr>
          <p:cNvSpPr txBox="1"/>
          <p:nvPr/>
        </p:nvSpPr>
        <p:spPr>
          <a:xfrm>
            <a:off x="1514821" y="147005"/>
            <a:ext cx="685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new UK confirmed COVID-19 cases by reported date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(people who have had a positive test)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1CB3B-EA13-4EF4-AF89-FB088A7FA58C}"/>
              </a:ext>
            </a:extLst>
          </p:cNvPr>
          <p:cNvSpPr txBox="1"/>
          <p:nvPr/>
        </p:nvSpPr>
        <p:spPr>
          <a:xfrm>
            <a:off x="4012542" y="1510038"/>
            <a:ext cx="17054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confirmed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C908E7-D7E4-4822-9ADC-EDF84850F913}"/>
              </a:ext>
            </a:extLst>
          </p:cNvPr>
          <p:cNvSpPr txBox="1"/>
          <p:nvPr/>
        </p:nvSpPr>
        <p:spPr>
          <a:xfrm>
            <a:off x="7140390" y="2533478"/>
            <a:ext cx="13259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7-day centred rolling average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3DA5BA-DCBD-457A-968F-44BD0043A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16" y="213924"/>
            <a:ext cx="1061344" cy="45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DA15DC-A623-4F32-A3D2-967E495C88CD}"/>
              </a:ext>
            </a:extLst>
          </p:cNvPr>
          <p:cNvSpPr txBox="1"/>
          <p:nvPr/>
        </p:nvSpPr>
        <p:spPr>
          <a:xfrm>
            <a:off x="1158105" y="6510011"/>
            <a:ext cx="2393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from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https://coronavirus.data.gov.uk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820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7383" y="37955"/>
            <a:ext cx="780802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Arial" panose="020B0604020202020204" pitchFamily="34" charset="0"/>
              </a:rPr>
              <a:t>Number of First and Second Doses given by Day in the UK: Jan 11 to Jul 21</a:t>
            </a:r>
          </a:p>
          <a:p>
            <a:pPr algn="ctr"/>
            <a:r>
              <a:rPr lang="en-GB" sz="1600" dirty="0">
                <a:cs typeface="Arial" panose="020B0604020202020204" pitchFamily="34" charset="0"/>
              </a:rPr>
              <a:t>(Source: Covid Daily Update)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2" y="63506"/>
            <a:ext cx="1061344" cy="45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7F4B60-9485-469D-A14A-E7F69C84FAC4}"/>
              </a:ext>
            </a:extLst>
          </p:cNvPr>
          <p:cNvSpPr txBox="1"/>
          <p:nvPr/>
        </p:nvSpPr>
        <p:spPr>
          <a:xfrm>
            <a:off x="337386" y="6245887"/>
            <a:ext cx="2443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from </a:t>
            </a:r>
            <a:r>
              <a:rPr lang="en-GB" sz="1000" dirty="0">
                <a:hlinkClick r:id="rId4"/>
              </a:rPr>
              <a:t>https://coronavirus.data.gov.uk/</a:t>
            </a:r>
            <a:endParaRPr lang="en-GB" sz="1000" dirty="0"/>
          </a:p>
          <a:p>
            <a:r>
              <a:rPr lang="en-GB" sz="1000" b="1" dirty="0"/>
              <a:t>Thanks to Bob Hawkins for the chart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A822A-9843-4476-A0C8-716FE4ED3B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942" y="617504"/>
            <a:ext cx="8746469" cy="583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180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57383" y="37955"/>
            <a:ext cx="7808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Arial" panose="020B0604020202020204" pitchFamily="34" charset="0"/>
              </a:rPr>
              <a:t>Percentage of Total Population Unvaccinated (no dose given), </a:t>
            </a:r>
          </a:p>
          <a:p>
            <a:pPr algn="ctr"/>
            <a:r>
              <a:rPr lang="en-GB" b="1" dirty="0">
                <a:cs typeface="Arial" panose="020B0604020202020204" pitchFamily="34" charset="0"/>
              </a:rPr>
              <a:t>Partially Vaccinated (1 dose) and Fully Vaccinated (2 doses) as at Jul 21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2" y="63506"/>
            <a:ext cx="1061344" cy="45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39BE3D-99C2-48E1-BEAC-19B197C885BB}"/>
              </a:ext>
            </a:extLst>
          </p:cNvPr>
          <p:cNvSpPr txBox="1"/>
          <p:nvPr/>
        </p:nvSpPr>
        <p:spPr>
          <a:xfrm>
            <a:off x="904314" y="6116320"/>
            <a:ext cx="2443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from </a:t>
            </a:r>
            <a:r>
              <a:rPr lang="en-GB" sz="1000" dirty="0">
                <a:hlinkClick r:id="rId4"/>
              </a:rPr>
              <a:t>https://coronavirus.data.gov.uk/</a:t>
            </a:r>
            <a:endParaRPr lang="en-GB" sz="1000" dirty="0"/>
          </a:p>
          <a:p>
            <a:r>
              <a:rPr lang="en-GB" sz="1000" b="1" dirty="0"/>
              <a:t>Thanks to Bob Hawkins for the chart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CFCAF9F-5589-4B47-A5AB-402EEC1B0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43" y="938132"/>
            <a:ext cx="8849368" cy="530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9031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20" y="747240"/>
            <a:ext cx="8809149" cy="56670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9049" y="63506"/>
            <a:ext cx="7085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Arial" panose="020B0604020202020204" pitchFamily="34" charset="0"/>
              </a:rPr>
              <a:t>First Dose Coverage (% of adults) for the Home Nations by Day: Jan 10 to Jul 14</a:t>
            </a:r>
          </a:p>
          <a:p>
            <a:pPr algn="ctr"/>
            <a:r>
              <a:rPr lang="en-GB" sz="1600" dirty="0">
                <a:cs typeface="Arial" panose="020B0604020202020204" pitchFamily="34" charset="0"/>
              </a:rPr>
              <a:t>(Source: Covid Daily Update and Mid-2019 ONS Population Estimates)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2" y="63506"/>
            <a:ext cx="1061344" cy="45880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596B68E5-B56D-4FB3-9264-9944973CAE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7" t="4918" r="31359" b="5575"/>
          <a:stretch/>
        </p:blipFill>
        <p:spPr>
          <a:xfrm>
            <a:off x="5313004" y="2160486"/>
            <a:ext cx="1666439" cy="26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3041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831" y="932927"/>
            <a:ext cx="8747318" cy="54989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99049" y="63506"/>
            <a:ext cx="70850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cs typeface="Arial" panose="020B0604020202020204" pitchFamily="34" charset="0"/>
              </a:rPr>
              <a:t>Second Dose Coverage  (% of adults) for the Home Nations by Day: Jan 10 to Jul 14</a:t>
            </a:r>
          </a:p>
          <a:p>
            <a:pPr lvl="0" algn="ctr"/>
            <a:r>
              <a:rPr lang="en-GB" sz="1600" dirty="0">
                <a:solidFill>
                  <a:prstClr val="black"/>
                </a:solidFill>
                <a:cs typeface="Arial" panose="020B0604020202020204" pitchFamily="34" charset="0"/>
              </a:rPr>
              <a:t>(Source: Covid Daily Update and Mid-2019 ONS Population Estimates)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2" y="63506"/>
            <a:ext cx="1061344" cy="458800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596B68E5-B56D-4FB3-9264-9944973CAEB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7" t="4918" r="31359" b="5575"/>
          <a:stretch/>
        </p:blipFill>
        <p:spPr>
          <a:xfrm>
            <a:off x="2634200" y="1058814"/>
            <a:ext cx="1666439" cy="2623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9745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050657" y="27448"/>
            <a:ext cx="8093343" cy="530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First and Second Dose Coverage by Age for England to Jul 11</a:t>
            </a:r>
          </a:p>
          <a:p>
            <a:pPr algn="ctr"/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(Source: 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https://www.england.nhs.uk/statistics/statistical-work-areas/covid-19-vaccinations</a:t>
            </a:r>
            <a:r>
              <a:rPr lang="en-GB" sz="1050" dirty="0">
                <a:latin typeface="Arial" panose="020B0604020202020204" pitchFamily="34" charset="0"/>
                <a:cs typeface="Arial" panose="020B0604020202020204" pitchFamily="34" charset="0"/>
              </a:rPr>
              <a:t> and Mid-2019 ONS Population Estimates)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68" y="63506"/>
            <a:ext cx="1061344" cy="45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47" y="1035536"/>
            <a:ext cx="8641724" cy="557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80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7386" y="31296"/>
            <a:ext cx="77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First Dose Coverage for Over 50s by Ethnicity for England: Jun 30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(Source: PHE Monthly Vaccination Reports)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2" y="63506"/>
            <a:ext cx="1061344" cy="45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767" y="1055914"/>
            <a:ext cx="8466066" cy="508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1310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7386" y="31296"/>
            <a:ext cx="782494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Second Dose Coverage for Over 50s by Ethnicity for England: Jun 30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(Source: PHE Monthly Vaccination Reports)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2" y="63506"/>
            <a:ext cx="1061344" cy="45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2" y="712244"/>
            <a:ext cx="8886289" cy="570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600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77386" y="31296"/>
            <a:ext cx="77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First Dose Coverage for Over 18s by Ethnicity for England: Jun 30</a:t>
            </a:r>
          </a:p>
          <a:p>
            <a:pPr algn="ctr"/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(Source: PHE Monthly Vaccination Reports)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191228-BEEA-43F7-9F19-ED6FFCC90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2" y="63506"/>
            <a:ext cx="1061344" cy="458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43" y="871654"/>
            <a:ext cx="8924926" cy="5364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4379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BF3D8F-46B0-4A0B-8BF8-84F5F2BC5CA9}"/>
              </a:ext>
            </a:extLst>
          </p:cNvPr>
          <p:cNvSpPr txBox="1"/>
          <p:nvPr/>
        </p:nvSpPr>
        <p:spPr>
          <a:xfrm>
            <a:off x="3673339" y="224215"/>
            <a:ext cx="13015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200" b="1" dirty="0"/>
              <a:t>Summary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F6D1016-45B6-44C9-A45E-62358DCE8E9B}"/>
              </a:ext>
            </a:extLst>
          </p:cNvPr>
          <p:cNvSpPr txBox="1"/>
          <p:nvPr/>
        </p:nvSpPr>
        <p:spPr>
          <a:xfrm>
            <a:off x="304973" y="1019274"/>
            <a:ext cx="868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Overall case numbers in the UK are falling.</a:t>
            </a:r>
          </a:p>
          <a:p>
            <a:r>
              <a:rPr lang="en-GB" dirty="0"/>
              <a:t>This could mean we have peaked, but it could be for a variety of other plausible reasons.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BE1963-AF43-446E-9CAE-A9BAE3B8C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16" y="213924"/>
            <a:ext cx="1061344" cy="4588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110DCE-A804-4DD9-A58C-8B291EF67070}"/>
              </a:ext>
            </a:extLst>
          </p:cNvPr>
          <p:cNvSpPr txBox="1"/>
          <p:nvPr/>
        </p:nvSpPr>
        <p:spPr>
          <a:xfrm>
            <a:off x="278385" y="3787749"/>
            <a:ext cx="809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Deaths are also starting to rise more quickly. Tuesday saw the highest reported death figure since late March (96).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79830A-4849-41C9-9434-26C251273078}"/>
              </a:ext>
            </a:extLst>
          </p:cNvPr>
          <p:cNvSpPr txBox="1"/>
          <p:nvPr/>
        </p:nvSpPr>
        <p:spPr>
          <a:xfrm>
            <a:off x="278385" y="2115050"/>
            <a:ext cx="86843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Over 1,000,000 children missed school on one day last week for covid-related reasons. </a:t>
            </a:r>
          </a:p>
          <a:p>
            <a:r>
              <a:rPr lang="en-GB" dirty="0"/>
              <a:t>This is significantly impacting on their education and is disruptive to children and parents.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EB4BA5-DD5A-435B-B026-CD79E823ACF7}"/>
              </a:ext>
            </a:extLst>
          </p:cNvPr>
          <p:cNvSpPr txBox="1"/>
          <p:nvPr/>
        </p:nvSpPr>
        <p:spPr>
          <a:xfrm>
            <a:off x="304974" y="4733710"/>
            <a:ext cx="80914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Vaccination continuing to slow down.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D7B5DD-D9B8-4ED5-8D12-EBF6181CEE33}"/>
              </a:ext>
            </a:extLst>
          </p:cNvPr>
          <p:cNvSpPr txBox="1"/>
          <p:nvPr/>
        </p:nvSpPr>
        <p:spPr>
          <a:xfrm>
            <a:off x="304973" y="2991603"/>
            <a:ext cx="80914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Hospitalisations are rising in England, putting pressure on the NHS, but falling in Scotland reflecting previous falls in infection levels.</a:t>
            </a:r>
          </a:p>
        </p:txBody>
      </p:sp>
    </p:spTree>
    <p:extLst>
      <p:ext uri="{BB962C8B-B14F-4D97-AF65-F5344CB8AC3E}">
        <p14:creationId xmlns:p14="http://schemas.microsoft.com/office/powerpoint/2010/main" val="174722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9" grpId="0"/>
      <p:bldP spid="10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2314DF8-92EF-4F4E-B93D-74EB5DFD5B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841834"/>
              </p:ext>
            </p:extLst>
          </p:nvPr>
        </p:nvGraphicFramePr>
        <p:xfrm>
          <a:off x="-2135" y="845813"/>
          <a:ext cx="8952819" cy="58463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E1DD089-FC72-47EA-88D3-9F0A58930DA5}"/>
              </a:ext>
            </a:extLst>
          </p:cNvPr>
          <p:cNvSpPr txBox="1"/>
          <p:nvPr/>
        </p:nvSpPr>
        <p:spPr>
          <a:xfrm>
            <a:off x="1514821" y="147005"/>
            <a:ext cx="6854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new UK confirmed COVID-19 cases by reported date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(people who have had a positive test)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71CB3B-EA13-4EF4-AF89-FB088A7FA58C}"/>
              </a:ext>
            </a:extLst>
          </p:cNvPr>
          <p:cNvSpPr txBox="1"/>
          <p:nvPr/>
        </p:nvSpPr>
        <p:spPr>
          <a:xfrm>
            <a:off x="6298909" y="2319388"/>
            <a:ext cx="170546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New confirmed cases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C908E7-D7E4-4822-9ADC-EDF84850F913}"/>
              </a:ext>
            </a:extLst>
          </p:cNvPr>
          <p:cNvSpPr txBox="1"/>
          <p:nvPr/>
        </p:nvSpPr>
        <p:spPr>
          <a:xfrm>
            <a:off x="4089109" y="4384049"/>
            <a:ext cx="13259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7-day centred rolling average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3DA5BA-DCBD-457A-968F-44BD0043A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16" y="213924"/>
            <a:ext cx="1061344" cy="4588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5DA15DC-A623-4F32-A3D2-967E495C88CD}"/>
              </a:ext>
            </a:extLst>
          </p:cNvPr>
          <p:cNvSpPr txBox="1"/>
          <p:nvPr/>
        </p:nvSpPr>
        <p:spPr>
          <a:xfrm>
            <a:off x="1158105" y="6510011"/>
            <a:ext cx="2393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from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/>
              </a:rPr>
              <a:t>https://coronavirus.data.gov.uk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49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967CE2A-78D9-4053-B196-F21497F1A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26" y="802827"/>
            <a:ext cx="8870449" cy="57185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256B2C-E4FD-4881-9E22-A2C6D3141532}"/>
              </a:ext>
            </a:extLst>
          </p:cNvPr>
          <p:cNvSpPr txBox="1"/>
          <p:nvPr/>
        </p:nvSpPr>
        <p:spPr>
          <a:xfrm>
            <a:off x="1254660" y="213924"/>
            <a:ext cx="71564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Number of cases per 100,000 people per week for UK nations 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by date reported to 17</a:t>
            </a:r>
            <a:r>
              <a:rPr lang="en-GB" sz="2000" b="1" baseline="30000" dirty="0">
                <a:solidFill>
                  <a:prstClr val="black"/>
                </a:solidFill>
                <a:latin typeface="Calibri" panose="020F0502020204030204"/>
              </a:rPr>
              <a:t>th</a:t>
            </a:r>
            <a:r>
              <a:rPr lang="en-GB" sz="2000" b="1" dirty="0">
                <a:solidFill>
                  <a:prstClr val="black"/>
                </a:solidFill>
                <a:latin typeface="Calibri" panose="020F0502020204030204"/>
              </a:rPr>
              <a:t> July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30D8CC91-F4E1-46FE-9A00-10EF02456E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316" y="213924"/>
            <a:ext cx="1061344" cy="458800"/>
          </a:xfrm>
          <a:prstGeom prst="rect">
            <a:avLst/>
          </a:prstGeom>
        </p:spPr>
      </p:pic>
      <p:pic>
        <p:nvPicPr>
          <p:cNvPr id="16" name="Picture 15" descr="Map&#10;&#10;Description automatically generated">
            <a:extLst>
              <a:ext uri="{FF2B5EF4-FFF2-40B4-BE49-F238E27FC236}">
                <a16:creationId xmlns:a16="http://schemas.microsoft.com/office/drawing/2014/main" id="{735410A8-74E4-4E93-BE8F-7320196F569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7" t="4918" r="31359" b="5575"/>
          <a:stretch/>
        </p:blipFill>
        <p:spPr>
          <a:xfrm>
            <a:off x="5500913" y="1404197"/>
            <a:ext cx="2032001" cy="31991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6AFBCA-CB28-4525-B6F5-7E631F59A064}"/>
              </a:ext>
            </a:extLst>
          </p:cNvPr>
          <p:cNvSpPr txBox="1"/>
          <p:nvPr/>
        </p:nvSpPr>
        <p:spPr>
          <a:xfrm>
            <a:off x="1254660" y="6508710"/>
            <a:ext cx="2393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from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https://coronavirus.data.gov.uk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8846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164771" y="63506"/>
            <a:ext cx="78006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cs typeface="Arial" panose="020B0604020202020204" pitchFamily="34" charset="0"/>
              </a:rPr>
              <a:t>Daily Test Positivity Rate for the Home Nations Mar 1 – Jul 17</a:t>
            </a:r>
          </a:p>
          <a:p>
            <a:pPr algn="ctr"/>
            <a:r>
              <a:rPr lang="en-GB" sz="1400" i="1" dirty="0">
                <a:cs typeface="Arial" panose="020B0604020202020204" pitchFamily="34" charset="0"/>
              </a:rPr>
              <a:t>All rates are calculated based on PCR tests only and are comparable across the Home Nations</a:t>
            </a:r>
          </a:p>
          <a:p>
            <a:pPr algn="ctr"/>
            <a:r>
              <a:rPr lang="en-GB" sz="1400" dirty="0">
                <a:cs typeface="Arial" panose="020B0604020202020204" pitchFamily="34" charset="0"/>
              </a:rPr>
              <a:t>(Sources: England – Covid Daily Update and daily reports for all other Home Nations)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257F47-EC55-4F6D-90D1-7F842A5E16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16" y="213924"/>
            <a:ext cx="1061344" cy="45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9CBBCB-1623-4634-8E90-1B4333F6EC1F}"/>
              </a:ext>
            </a:extLst>
          </p:cNvPr>
          <p:cNvSpPr txBox="1"/>
          <p:nvPr/>
        </p:nvSpPr>
        <p:spPr>
          <a:xfrm>
            <a:off x="557975" y="6571853"/>
            <a:ext cx="2393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from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https://coronavirus.data.gov.uk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FCD2C0-65DB-4EEF-B673-5E7015F3FD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818" y="925280"/>
            <a:ext cx="8675360" cy="5669771"/>
          </a:xfrm>
          <a:prstGeom prst="rect">
            <a:avLst/>
          </a:prstGeom>
        </p:spPr>
      </p:pic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2F84B31F-D6DC-48FB-B41D-9820202360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07" y="1262062"/>
            <a:ext cx="6743700" cy="4333875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D2172B2-1977-4400-8237-6ACCD13C5C2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07" y="1614320"/>
            <a:ext cx="6715125" cy="440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49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6143" y="72648"/>
            <a:ext cx="67120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cs typeface="Arial" panose="020B0604020202020204" pitchFamily="34" charset="0"/>
              </a:rPr>
              <a:t>Cases per 100K per Week for English Regions Aug 15 – Jul 17</a:t>
            </a:r>
          </a:p>
          <a:p>
            <a:pPr algn="ctr"/>
            <a:r>
              <a:rPr lang="en-GB" sz="1200" dirty="0">
                <a:cs typeface="Arial" panose="020B0604020202020204" pitchFamily="34" charset="0"/>
              </a:rPr>
              <a:t>(Source: Covid Daily Update)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1FBF2-35DA-4AC7-AAD0-9A1EBCEF9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589" y="135636"/>
            <a:ext cx="1061344" cy="458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E9C819-DA94-40AE-AE70-D622A9B2C2D5}"/>
              </a:ext>
            </a:extLst>
          </p:cNvPr>
          <p:cNvSpPr txBox="1"/>
          <p:nvPr/>
        </p:nvSpPr>
        <p:spPr>
          <a:xfrm>
            <a:off x="557975" y="6571853"/>
            <a:ext cx="2393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from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https://coronavirus.data.gov.uk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32E7CC-CCEA-45CE-99AF-9831472792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536" y="764191"/>
            <a:ext cx="8882642" cy="5767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459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76400" y="63506"/>
            <a:ext cx="7375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200" b="1" dirty="0">
                <a:cs typeface="Arial" panose="020B0604020202020204" pitchFamily="34" charset="0"/>
              </a:rPr>
              <a:t>Daily Test Positivity Rate for English Regions Aug 15 – Jul 17</a:t>
            </a:r>
          </a:p>
          <a:p>
            <a:pPr algn="ctr"/>
            <a:r>
              <a:rPr lang="en-GB" sz="1400" dirty="0">
                <a:cs typeface="Arial" panose="020B0604020202020204" pitchFamily="34" charset="0"/>
              </a:rPr>
              <a:t>(Source: England – Covid Daily Update based on PCR tests only)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556F05-F795-45FD-A013-5A949DE88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00" y="89914"/>
            <a:ext cx="1061344" cy="45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B6007-E9D4-4CA7-BCCE-7D5803E817CB}"/>
              </a:ext>
            </a:extLst>
          </p:cNvPr>
          <p:cNvSpPr txBox="1"/>
          <p:nvPr/>
        </p:nvSpPr>
        <p:spPr>
          <a:xfrm>
            <a:off x="557975" y="6571853"/>
            <a:ext cx="239360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Data from 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https://coronavirus.data.gov.uk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3652CB-F607-4035-9A6F-5F745D1020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100" y="825629"/>
            <a:ext cx="8907028" cy="5773412"/>
          </a:xfrm>
          <a:prstGeom prst="rect">
            <a:avLst/>
          </a:prstGeom>
        </p:spPr>
      </p:pic>
      <p:pic>
        <p:nvPicPr>
          <p:cNvPr id="3" name="Picture 2" descr="A picture containing diagram&#10;&#10;Description automatically generated">
            <a:extLst>
              <a:ext uri="{FF2B5EF4-FFF2-40B4-BE49-F238E27FC236}">
                <a16:creationId xmlns:a16="http://schemas.microsoft.com/office/drawing/2014/main" id="{7567D2AC-CE62-4EE3-B2F8-E1B85C44A8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99" y="709836"/>
            <a:ext cx="6427829" cy="614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99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08314" y="63506"/>
            <a:ext cx="793568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cs typeface="Arial" panose="020B0604020202020204" pitchFamily="34" charset="0"/>
              </a:rPr>
              <a:t>Cases per 100K by Rolling 7 Days for English Regions Aged Under 20 Years</a:t>
            </a:r>
          </a:p>
          <a:p>
            <a:pPr algn="ctr"/>
            <a:r>
              <a:rPr lang="en-GB" sz="1400" dirty="0">
                <a:cs typeface="Arial" panose="020B0604020202020204" pitchFamily="34" charset="0"/>
              </a:rPr>
              <a:t>(Source: England – Covid Daily Update)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973" y="617504"/>
            <a:ext cx="8643438" cy="60184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645245-4716-4100-9C19-B3D8AF669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100" y="89914"/>
            <a:ext cx="1061344" cy="4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529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61E438CEEE07439F7692AF5FA60CEE" ma:contentTypeVersion="13" ma:contentTypeDescription="Create a new document." ma:contentTypeScope="" ma:versionID="e78ee91914761ba500ad1caa362ebf8f">
  <xsd:schema xmlns:xsd="http://www.w3.org/2001/XMLSchema" xmlns:xs="http://www.w3.org/2001/XMLSchema" xmlns:p="http://schemas.microsoft.com/office/2006/metadata/properties" xmlns:ns3="a02d9577-f780-4aa6-b8f7-7773b6faf98e" xmlns:ns4="fffa920f-b95c-4926-89d4-bf429cb627ac" targetNamespace="http://schemas.microsoft.com/office/2006/metadata/properties" ma:root="true" ma:fieldsID="021f32ef1e6c2aa84f738266583ef177" ns3:_="" ns4:_="">
    <xsd:import namespace="a02d9577-f780-4aa6-b8f7-7773b6faf98e"/>
    <xsd:import namespace="fffa920f-b95c-4926-89d4-bf429cb627a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2d9577-f780-4aa6-b8f7-7773b6faf9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1" nillable="true" ma:displayName="MediaServiceLocation" ma:internalName="MediaServiceLocation" ma:readOnly="true">
      <xsd:simpleType>
        <xsd:restriction base="dms:Text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a920f-b95c-4926-89d4-bf429cb627a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02B735-DEA3-4A09-84E2-8AAE66C17433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  <ds:schemaRef ds:uri="fffa920f-b95c-4926-89d4-bf429cb627ac"/>
    <ds:schemaRef ds:uri="a02d9577-f780-4aa6-b8f7-7773b6faf98e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DAD2AE6-AC05-46AE-B3E1-1CDCA642CF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B37DD1-E5C7-4280-A483-B40B08D9B4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02d9577-f780-4aa6-b8f7-7773b6faf98e"/>
    <ds:schemaRef ds:uri="fffa920f-b95c-4926-89d4-bf429cb627a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1453</TotalTime>
  <Words>1347</Words>
  <Application>Microsoft Office PowerPoint</Application>
  <PresentationFormat>On-screen Show (4:3)</PresentationFormat>
  <Paragraphs>120</Paragraphs>
  <Slides>38</Slides>
  <Notes>2</Notes>
  <HiddenSlides>17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Pagel, Christina</dc:creator>
  <cp:lastModifiedBy>Christian Yates</cp:lastModifiedBy>
  <cp:revision>1485</cp:revision>
  <cp:lastPrinted>2020-10-23T14:59:59Z</cp:lastPrinted>
  <dcterms:created xsi:type="dcterms:W3CDTF">2020-06-12T08:47:07Z</dcterms:created>
  <dcterms:modified xsi:type="dcterms:W3CDTF">2021-07-23T13:45:57Z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0x0101009B61E438CEEE07439F7692AF5FA60CEE</vt:lpwstr>
  </property>
</Properties>
</file>