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5" r:id="rId4"/>
    <p:sldId id="280" r:id="rId5"/>
    <p:sldId id="279" r:id="rId6"/>
    <p:sldId id="436" r:id="rId7"/>
    <p:sldId id="437" r:id="rId8"/>
    <p:sldId id="261" r:id="rId9"/>
    <p:sldId id="265" r:id="rId10"/>
    <p:sldId id="270" r:id="rId11"/>
    <p:sldId id="283" r:id="rId12"/>
    <p:sldId id="284" r:id="rId13"/>
    <p:sldId id="435" r:id="rId14"/>
    <p:sldId id="287" r:id="rId15"/>
    <p:sldId id="273" r:id="rId16"/>
    <p:sldId id="275" r:id="rId17"/>
    <p:sldId id="276" r:id="rId18"/>
    <p:sldId id="4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64184-B2E8-4643-A3A4-ACBEE5A5BD30}" v="86" dt="2022-03-11T13:02:58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Davis" userId="6a5dbc76-608b-4576-9aac-295ef967298e" providerId="ADAL" clId="{A3199FAF-0854-4B47-B6FF-0A93DDF7EC3E}"/>
    <pc:docChg chg="undo custSel addSld delSld modSld sldOrd">
      <pc:chgData name="Colin Davis" userId="6a5dbc76-608b-4576-9aac-295ef967298e" providerId="ADAL" clId="{A3199FAF-0854-4B47-B6FF-0A93DDF7EC3E}" dt="2021-11-19T13:01:44.600" v="2556" actId="1076"/>
      <pc:docMkLst>
        <pc:docMk/>
      </pc:docMkLst>
      <pc:sldChg chg="modSp del mod">
        <pc:chgData name="Colin Davis" userId="6a5dbc76-608b-4576-9aac-295ef967298e" providerId="ADAL" clId="{A3199FAF-0854-4B47-B6FF-0A93DDF7EC3E}" dt="2021-11-19T10:59:47.520" v="1821" actId="2696"/>
        <pc:sldMkLst>
          <pc:docMk/>
          <pc:sldMk cId="1000342019" sldId="256"/>
        </pc:sldMkLst>
        <pc:spChg chg="mod">
          <ac:chgData name="Colin Davis" userId="6a5dbc76-608b-4576-9aac-295ef967298e" providerId="ADAL" clId="{A3199FAF-0854-4B47-B6FF-0A93DDF7EC3E}" dt="2021-11-18T18:52:38.871" v="1796" actId="2711"/>
          <ac:spMkLst>
            <pc:docMk/>
            <pc:sldMk cId="1000342019" sldId="256"/>
            <ac:spMk id="2" creationId="{8C371F4B-DCF1-4DF3-96DB-296781312F55}"/>
          </ac:spMkLst>
        </pc:spChg>
        <pc:spChg chg="mod">
          <ac:chgData name="Colin Davis" userId="6a5dbc76-608b-4576-9aac-295ef967298e" providerId="ADAL" clId="{A3199FAF-0854-4B47-B6FF-0A93DDF7EC3E}" dt="2021-11-18T18:52:51.265" v="1798" actId="113"/>
          <ac:spMkLst>
            <pc:docMk/>
            <pc:sldMk cId="1000342019" sldId="256"/>
            <ac:spMk id="3" creationId="{590B5619-59B5-4685-99A6-EAC3DD7433CC}"/>
          </ac:spMkLst>
        </pc:spChg>
      </pc:sldChg>
      <pc:sldChg chg="add">
        <pc:chgData name="Colin Davis" userId="6a5dbc76-608b-4576-9aac-295ef967298e" providerId="ADAL" clId="{A3199FAF-0854-4B47-B6FF-0A93DDF7EC3E}" dt="2021-11-19T11:00:32.575" v="1826"/>
        <pc:sldMkLst>
          <pc:docMk/>
          <pc:sldMk cId="3604146522" sldId="256"/>
        </pc:sldMkLst>
      </pc:sldChg>
      <pc:sldChg chg="add del">
        <pc:chgData name="Colin Davis" userId="6a5dbc76-608b-4576-9aac-295ef967298e" providerId="ADAL" clId="{A3199FAF-0854-4B47-B6FF-0A93DDF7EC3E}" dt="2021-11-19T11:00:28.111" v="1825" actId="2696"/>
        <pc:sldMkLst>
          <pc:docMk/>
          <pc:sldMk cId="4008311607" sldId="256"/>
        </pc:sldMkLst>
      </pc:sldChg>
      <pc:sldChg chg="del">
        <pc:chgData name="Colin Davis" userId="6a5dbc76-608b-4576-9aac-295ef967298e" providerId="ADAL" clId="{A3199FAF-0854-4B47-B6FF-0A93DDF7EC3E}" dt="2021-11-17T23:30:47.081" v="1195" actId="47"/>
        <pc:sldMkLst>
          <pc:docMk/>
          <pc:sldMk cId="360477490" sldId="257"/>
        </pc:sldMkLst>
      </pc:sldChg>
      <pc:sldChg chg="del">
        <pc:chgData name="Colin Davis" userId="6a5dbc76-608b-4576-9aac-295ef967298e" providerId="ADAL" clId="{A3199FAF-0854-4B47-B6FF-0A93DDF7EC3E}" dt="2021-11-17T23:30:56.167" v="1196" actId="47"/>
        <pc:sldMkLst>
          <pc:docMk/>
          <pc:sldMk cId="994896022" sldId="258"/>
        </pc:sldMkLst>
      </pc:sldChg>
      <pc:sldChg chg="del">
        <pc:chgData name="Colin Davis" userId="6a5dbc76-608b-4576-9aac-295ef967298e" providerId="ADAL" clId="{A3199FAF-0854-4B47-B6FF-0A93DDF7EC3E}" dt="2021-11-17T23:31:06.498" v="1197" actId="47"/>
        <pc:sldMkLst>
          <pc:docMk/>
          <pc:sldMk cId="1666873580" sldId="259"/>
        </pc:sldMkLst>
      </pc:sldChg>
      <pc:sldChg chg="addSp modSp add del mod ord">
        <pc:chgData name="Colin Davis" userId="6a5dbc76-608b-4576-9aac-295ef967298e" providerId="ADAL" clId="{A3199FAF-0854-4B47-B6FF-0A93DDF7EC3E}" dt="2021-11-19T01:15:48.289" v="1816" actId="47"/>
        <pc:sldMkLst>
          <pc:docMk/>
          <pc:sldMk cId="2051025287" sldId="260"/>
        </pc:sldMkLst>
        <pc:picChg chg="add mod">
          <ac:chgData name="Colin Davis" userId="6a5dbc76-608b-4576-9aac-295ef967298e" providerId="ADAL" clId="{A3199FAF-0854-4B47-B6FF-0A93DDF7EC3E}" dt="2021-11-09T14:52:18.107" v="9" actId="1076"/>
          <ac:picMkLst>
            <pc:docMk/>
            <pc:sldMk cId="2051025287" sldId="260"/>
            <ac:picMk id="4" creationId="{D9077ECD-6E78-45B8-A062-7B29C28E8566}"/>
          </ac:picMkLst>
        </pc:picChg>
        <pc:picChg chg="mod">
          <ac:chgData name="Colin Davis" userId="6a5dbc76-608b-4576-9aac-295ef967298e" providerId="ADAL" clId="{A3199FAF-0854-4B47-B6FF-0A93DDF7EC3E}" dt="2021-11-09T13:17:47.067" v="0" actId="14100"/>
          <ac:picMkLst>
            <pc:docMk/>
            <pc:sldMk cId="2051025287" sldId="260"/>
            <ac:picMk id="5" creationId="{1828EA65-4344-4CB0-83AD-6853DDC40FEE}"/>
          </ac:picMkLst>
        </pc:picChg>
      </pc:sldChg>
      <pc:sldChg chg="del">
        <pc:chgData name="Colin Davis" userId="6a5dbc76-608b-4576-9aac-295ef967298e" providerId="ADAL" clId="{A3199FAF-0854-4B47-B6FF-0A93DDF7EC3E}" dt="2021-11-17T23:33:10.574" v="1202" actId="47"/>
        <pc:sldMkLst>
          <pc:docMk/>
          <pc:sldMk cId="250124648" sldId="261"/>
        </pc:sldMkLst>
      </pc:sldChg>
      <pc:sldChg chg="modSp del mod">
        <pc:chgData name="Colin Davis" userId="6a5dbc76-608b-4576-9aac-295ef967298e" providerId="ADAL" clId="{A3199FAF-0854-4B47-B6FF-0A93DDF7EC3E}" dt="2021-11-18T18:13:37.935" v="1715" actId="47"/>
        <pc:sldMkLst>
          <pc:docMk/>
          <pc:sldMk cId="940418424" sldId="262"/>
        </pc:sldMkLst>
        <pc:picChg chg="mod">
          <ac:chgData name="Colin Davis" userId="6a5dbc76-608b-4576-9aac-295ef967298e" providerId="ADAL" clId="{A3199FAF-0854-4B47-B6FF-0A93DDF7EC3E}" dt="2021-11-09T13:21:25.453" v="3" actId="14100"/>
          <ac:picMkLst>
            <pc:docMk/>
            <pc:sldMk cId="940418424" sldId="262"/>
            <ac:picMk id="5" creationId="{757802F7-D113-4F48-8B0D-4C811157197B}"/>
          </ac:picMkLst>
        </pc:picChg>
      </pc:sldChg>
      <pc:sldChg chg="del">
        <pc:chgData name="Colin Davis" userId="6a5dbc76-608b-4576-9aac-295ef967298e" providerId="ADAL" clId="{A3199FAF-0854-4B47-B6FF-0A93DDF7EC3E}" dt="2021-11-18T18:16:35.975" v="1724" actId="47"/>
        <pc:sldMkLst>
          <pc:docMk/>
          <pc:sldMk cId="1400468997" sldId="263"/>
        </pc:sldMkLst>
      </pc:sldChg>
      <pc:sldChg chg="del">
        <pc:chgData name="Colin Davis" userId="6a5dbc76-608b-4576-9aac-295ef967298e" providerId="ADAL" clId="{A3199FAF-0854-4B47-B6FF-0A93DDF7EC3E}" dt="2021-11-18T18:16:40.190" v="1725" actId="47"/>
        <pc:sldMkLst>
          <pc:docMk/>
          <pc:sldMk cId="1470055742" sldId="264"/>
        </pc:sldMkLst>
      </pc:sldChg>
      <pc:sldChg chg="modSp mod">
        <pc:chgData name="Colin Davis" userId="6a5dbc76-608b-4576-9aac-295ef967298e" providerId="ADAL" clId="{A3199FAF-0854-4B47-B6FF-0A93DDF7EC3E}" dt="2021-11-09T13:23:10.994" v="4" actId="14100"/>
        <pc:sldMkLst>
          <pc:docMk/>
          <pc:sldMk cId="3734575112" sldId="266"/>
        </pc:sldMkLst>
        <pc:picChg chg="mod">
          <ac:chgData name="Colin Davis" userId="6a5dbc76-608b-4576-9aac-295ef967298e" providerId="ADAL" clId="{A3199FAF-0854-4B47-B6FF-0A93DDF7EC3E}" dt="2021-11-09T13:23:10.994" v="4" actId="14100"/>
          <ac:picMkLst>
            <pc:docMk/>
            <pc:sldMk cId="3734575112" sldId="266"/>
            <ac:picMk id="5" creationId="{B0329C16-3435-47D7-8BDB-BD48E082B3E1}"/>
          </ac:picMkLst>
        </pc:picChg>
      </pc:sldChg>
      <pc:sldChg chg="addSp delSp modSp del mod ord">
        <pc:chgData name="Colin Davis" userId="6a5dbc76-608b-4576-9aac-295ef967298e" providerId="ADAL" clId="{A3199FAF-0854-4B47-B6FF-0A93DDF7EC3E}" dt="2021-11-19T12:36:31.461" v="2519" actId="47"/>
        <pc:sldMkLst>
          <pc:docMk/>
          <pc:sldMk cId="955591847" sldId="267"/>
        </pc:sldMkLst>
        <pc:spChg chg="add mod">
          <ac:chgData name="Colin Davis" userId="6a5dbc76-608b-4576-9aac-295ef967298e" providerId="ADAL" clId="{A3199FAF-0854-4B47-B6FF-0A93DDF7EC3E}" dt="2021-11-19T12:36:14.974" v="2514" actId="478"/>
          <ac:spMkLst>
            <pc:docMk/>
            <pc:sldMk cId="955591847" sldId="267"/>
            <ac:spMk id="4" creationId="{CB95BE65-7064-4674-A856-3A749E518D91}"/>
          </ac:spMkLst>
        </pc:spChg>
        <pc:picChg chg="del mod">
          <ac:chgData name="Colin Davis" userId="6a5dbc76-608b-4576-9aac-295ef967298e" providerId="ADAL" clId="{A3199FAF-0854-4B47-B6FF-0A93DDF7EC3E}" dt="2021-11-19T12:36:14.974" v="2514" actId="478"/>
          <ac:picMkLst>
            <pc:docMk/>
            <pc:sldMk cId="955591847" sldId="267"/>
            <ac:picMk id="5" creationId="{7BA74058-B240-4E78-8F84-AD4594094C45}"/>
          </ac:picMkLst>
        </pc:picChg>
      </pc:sldChg>
      <pc:sldChg chg="del">
        <pc:chgData name="Colin Davis" userId="6a5dbc76-608b-4576-9aac-295ef967298e" providerId="ADAL" clId="{A3199FAF-0854-4B47-B6FF-0A93DDF7EC3E}" dt="2021-11-18T18:13:28.785" v="1714" actId="47"/>
        <pc:sldMkLst>
          <pc:docMk/>
          <pc:sldMk cId="1690306230" sldId="282"/>
        </pc:sldMkLst>
      </pc:sldChg>
      <pc:sldChg chg="addSp delSp modSp new del mod">
        <pc:chgData name="Colin Davis" userId="6a5dbc76-608b-4576-9aac-295ef967298e" providerId="ADAL" clId="{A3199FAF-0854-4B47-B6FF-0A93DDF7EC3E}" dt="2021-11-17T18:56:43.518" v="1088" actId="47"/>
        <pc:sldMkLst>
          <pc:docMk/>
          <pc:sldMk cId="3888548862" sldId="283"/>
        </pc:sldMkLst>
        <pc:spChg chg="del">
          <ac:chgData name="Colin Davis" userId="6a5dbc76-608b-4576-9aac-295ef967298e" providerId="ADAL" clId="{A3199FAF-0854-4B47-B6FF-0A93DDF7EC3E}" dt="2021-11-09T23:27:45.684" v="19"/>
          <ac:spMkLst>
            <pc:docMk/>
            <pc:sldMk cId="3888548862" sldId="283"/>
            <ac:spMk id="3" creationId="{1796E2EF-E3AD-4234-BB43-DB9A52B5E4DF}"/>
          </ac:spMkLst>
        </pc:spChg>
        <pc:picChg chg="add mod">
          <ac:chgData name="Colin Davis" userId="6a5dbc76-608b-4576-9aac-295ef967298e" providerId="ADAL" clId="{A3199FAF-0854-4B47-B6FF-0A93DDF7EC3E}" dt="2021-11-09T23:27:46.274" v="21" actId="962"/>
          <ac:picMkLst>
            <pc:docMk/>
            <pc:sldMk cId="3888548862" sldId="283"/>
            <ac:picMk id="5" creationId="{D9F0B664-2431-41BB-9615-324441E69EA3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18:56:42.359" v="1087" actId="47"/>
        <pc:sldMkLst>
          <pc:docMk/>
          <pc:sldMk cId="3289442488" sldId="284"/>
        </pc:sldMkLst>
        <pc:spChg chg="del">
          <ac:chgData name="Colin Davis" userId="6a5dbc76-608b-4576-9aac-295ef967298e" providerId="ADAL" clId="{A3199FAF-0854-4B47-B6FF-0A93DDF7EC3E}" dt="2021-11-09T23:27:50.926" v="22"/>
          <ac:spMkLst>
            <pc:docMk/>
            <pc:sldMk cId="3289442488" sldId="284"/>
            <ac:spMk id="3" creationId="{12BB2C14-7DC4-415B-B34A-DB4D6EEDF45B}"/>
          </ac:spMkLst>
        </pc:spChg>
        <pc:picChg chg="add mod">
          <ac:chgData name="Colin Davis" userId="6a5dbc76-608b-4576-9aac-295ef967298e" providerId="ADAL" clId="{A3199FAF-0854-4B47-B6FF-0A93DDF7EC3E}" dt="2021-11-09T23:27:51.676" v="23" actId="27614"/>
          <ac:picMkLst>
            <pc:docMk/>
            <pc:sldMk cId="3289442488" sldId="284"/>
            <ac:picMk id="5" creationId="{404FF24E-6319-4D05-B78A-9C92B1CB8BAE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18:56:41.307" v="1086" actId="47"/>
        <pc:sldMkLst>
          <pc:docMk/>
          <pc:sldMk cId="4028417169" sldId="285"/>
        </pc:sldMkLst>
        <pc:spChg chg="del">
          <ac:chgData name="Colin Davis" userId="6a5dbc76-608b-4576-9aac-295ef967298e" providerId="ADAL" clId="{A3199FAF-0854-4B47-B6FF-0A93DDF7EC3E}" dt="2021-11-09T23:27:57.144" v="24"/>
          <ac:spMkLst>
            <pc:docMk/>
            <pc:sldMk cId="4028417169" sldId="285"/>
            <ac:spMk id="3" creationId="{960830A9-AC11-4910-9211-A0AE725EB378}"/>
          </ac:spMkLst>
        </pc:spChg>
        <pc:spChg chg="add del mod">
          <ac:chgData name="Colin Davis" userId="6a5dbc76-608b-4576-9aac-295ef967298e" providerId="ADAL" clId="{A3199FAF-0854-4B47-B6FF-0A93DDF7EC3E}" dt="2021-11-09T23:29:16.802" v="28"/>
          <ac:spMkLst>
            <pc:docMk/>
            <pc:sldMk cId="4028417169" sldId="285"/>
            <ac:spMk id="7" creationId="{452D920D-668B-4540-A117-F546E66FC475}"/>
          </ac:spMkLst>
        </pc:spChg>
        <pc:picChg chg="add del mod">
          <ac:chgData name="Colin Davis" userId="6a5dbc76-608b-4576-9aac-295ef967298e" providerId="ADAL" clId="{A3199FAF-0854-4B47-B6FF-0A93DDF7EC3E}" dt="2021-11-09T23:28:43.562" v="27" actId="478"/>
          <ac:picMkLst>
            <pc:docMk/>
            <pc:sldMk cId="4028417169" sldId="285"/>
            <ac:picMk id="5" creationId="{788FBF75-411A-49C5-B33E-C0C9322D9032}"/>
          </ac:picMkLst>
        </pc:picChg>
        <pc:picChg chg="add mod">
          <ac:chgData name="Colin Davis" userId="6a5dbc76-608b-4576-9aac-295ef967298e" providerId="ADAL" clId="{A3199FAF-0854-4B47-B6FF-0A93DDF7EC3E}" dt="2021-11-09T23:29:17.500" v="30" actId="962"/>
          <ac:picMkLst>
            <pc:docMk/>
            <pc:sldMk cId="4028417169" sldId="285"/>
            <ac:picMk id="9" creationId="{6579214F-A3EE-4452-9631-C92C59444431}"/>
          </ac:picMkLst>
        </pc:picChg>
      </pc:sldChg>
      <pc:sldChg chg="addSp delSp modSp new del mod ord">
        <pc:chgData name="Colin Davis" userId="6a5dbc76-608b-4576-9aac-295ef967298e" providerId="ADAL" clId="{A3199FAF-0854-4B47-B6FF-0A93DDF7EC3E}" dt="2021-11-17T18:56:44.626" v="1089" actId="47"/>
        <pc:sldMkLst>
          <pc:docMk/>
          <pc:sldMk cId="2557139963" sldId="286"/>
        </pc:sldMkLst>
        <pc:spChg chg="del">
          <ac:chgData name="Colin Davis" userId="6a5dbc76-608b-4576-9aac-295ef967298e" providerId="ADAL" clId="{A3199FAF-0854-4B47-B6FF-0A93DDF7EC3E}" dt="2021-11-09T23:27:31.230" v="14"/>
          <ac:spMkLst>
            <pc:docMk/>
            <pc:sldMk cId="2557139963" sldId="286"/>
            <ac:spMk id="3" creationId="{4F38F2AA-8C1C-4041-BCFA-DB15CE75C1A7}"/>
          </ac:spMkLst>
        </pc:spChg>
        <pc:picChg chg="add mod">
          <ac:chgData name="Colin Davis" userId="6a5dbc76-608b-4576-9aac-295ef967298e" providerId="ADAL" clId="{A3199FAF-0854-4B47-B6FF-0A93DDF7EC3E}" dt="2021-11-09T23:27:32.326" v="16" actId="962"/>
          <ac:picMkLst>
            <pc:docMk/>
            <pc:sldMk cId="2557139963" sldId="286"/>
            <ac:picMk id="5" creationId="{2553D650-AF5A-4BF3-B22E-8C8ACC399323}"/>
          </ac:picMkLst>
        </pc:picChg>
      </pc:sldChg>
      <pc:sldChg chg="new">
        <pc:chgData name="Colin Davis" userId="6a5dbc76-608b-4576-9aac-295ef967298e" providerId="ADAL" clId="{A3199FAF-0854-4B47-B6FF-0A93DDF7EC3E}" dt="2021-11-10T21:26:34.230" v="31" actId="680"/>
        <pc:sldMkLst>
          <pc:docMk/>
          <pc:sldMk cId="1325309339" sldId="287"/>
        </pc:sldMkLst>
      </pc:sldChg>
      <pc:sldChg chg="modSp new del mod">
        <pc:chgData name="Colin Davis" userId="6a5dbc76-608b-4576-9aac-295ef967298e" providerId="ADAL" clId="{A3199FAF-0854-4B47-B6FF-0A93DDF7EC3E}" dt="2021-11-17T18:56:38.923" v="1085" actId="47"/>
        <pc:sldMkLst>
          <pc:docMk/>
          <pc:sldMk cId="3843381920" sldId="288"/>
        </pc:sldMkLst>
        <pc:spChg chg="mod">
          <ac:chgData name="Colin Davis" userId="6a5dbc76-608b-4576-9aac-295ef967298e" providerId="ADAL" clId="{A3199FAF-0854-4B47-B6FF-0A93DDF7EC3E}" dt="2021-11-10T22:29:47.741" v="354" actId="20577"/>
          <ac:spMkLst>
            <pc:docMk/>
            <pc:sldMk cId="3843381920" sldId="288"/>
            <ac:spMk id="3" creationId="{B8477744-BE0C-43BC-BC47-8676C498A32F}"/>
          </ac:spMkLst>
        </pc:spChg>
      </pc:sldChg>
      <pc:sldChg chg="addSp delSp modSp new del mod">
        <pc:chgData name="Colin Davis" userId="6a5dbc76-608b-4576-9aac-295ef967298e" providerId="ADAL" clId="{A3199FAF-0854-4B47-B6FF-0A93DDF7EC3E}" dt="2021-11-17T18:56:36.093" v="1084" actId="47"/>
        <pc:sldMkLst>
          <pc:docMk/>
          <pc:sldMk cId="1272926157" sldId="289"/>
        </pc:sldMkLst>
        <pc:spChg chg="del">
          <ac:chgData name="Colin Davis" userId="6a5dbc76-608b-4576-9aac-295ef967298e" providerId="ADAL" clId="{A3199FAF-0854-4B47-B6FF-0A93DDF7EC3E}" dt="2021-11-10T21:30:28.871" v="44"/>
          <ac:spMkLst>
            <pc:docMk/>
            <pc:sldMk cId="1272926157" sldId="289"/>
            <ac:spMk id="3" creationId="{496E5CA9-C783-4B61-BCDF-3FB2DB68BAF5}"/>
          </ac:spMkLst>
        </pc:spChg>
        <pc:spChg chg="add del mod">
          <ac:chgData name="Colin Davis" userId="6a5dbc76-608b-4576-9aac-295ef967298e" providerId="ADAL" clId="{A3199FAF-0854-4B47-B6FF-0A93DDF7EC3E}" dt="2021-11-10T22:27:19.583" v="48"/>
          <ac:spMkLst>
            <pc:docMk/>
            <pc:sldMk cId="1272926157" sldId="289"/>
            <ac:spMk id="7" creationId="{A1DE2584-BB68-40FF-82E4-05EF3BC9BDB0}"/>
          </ac:spMkLst>
        </pc:spChg>
        <pc:picChg chg="add del mod">
          <ac:chgData name="Colin Davis" userId="6a5dbc76-608b-4576-9aac-295ef967298e" providerId="ADAL" clId="{A3199FAF-0854-4B47-B6FF-0A93DDF7EC3E}" dt="2021-11-10T22:27:14.187" v="47" actId="478"/>
          <ac:picMkLst>
            <pc:docMk/>
            <pc:sldMk cId="1272926157" sldId="289"/>
            <ac:picMk id="5" creationId="{7F8189BA-50B6-470B-8BFE-7DF0F1640239}"/>
          </ac:picMkLst>
        </pc:picChg>
        <pc:picChg chg="add mod">
          <ac:chgData name="Colin Davis" userId="6a5dbc76-608b-4576-9aac-295ef967298e" providerId="ADAL" clId="{A3199FAF-0854-4B47-B6FF-0A93DDF7EC3E}" dt="2021-11-10T22:27:21.375" v="50" actId="962"/>
          <ac:picMkLst>
            <pc:docMk/>
            <pc:sldMk cId="1272926157" sldId="289"/>
            <ac:picMk id="9" creationId="{DE88BC4C-702D-4CCE-B8A6-FF9088C16C99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18:56:28.781" v="1081" actId="47"/>
        <pc:sldMkLst>
          <pc:docMk/>
          <pc:sldMk cId="102509107" sldId="290"/>
        </pc:sldMkLst>
        <pc:spChg chg="del">
          <ac:chgData name="Colin Davis" userId="6a5dbc76-608b-4576-9aac-295ef967298e" providerId="ADAL" clId="{A3199FAF-0854-4B47-B6FF-0A93DDF7EC3E}" dt="2021-11-10T21:27:25.722" v="41"/>
          <ac:spMkLst>
            <pc:docMk/>
            <pc:sldMk cId="102509107" sldId="290"/>
            <ac:spMk id="3" creationId="{5A879D54-4428-4A97-9D57-DBAEF9BFEC3C}"/>
          </ac:spMkLst>
        </pc:spChg>
        <pc:picChg chg="add mod">
          <ac:chgData name="Colin Davis" userId="6a5dbc76-608b-4576-9aac-295ef967298e" providerId="ADAL" clId="{A3199FAF-0854-4B47-B6FF-0A93DDF7EC3E}" dt="2021-11-10T21:27:26.314" v="43" actId="962"/>
          <ac:picMkLst>
            <pc:docMk/>
            <pc:sldMk cId="102509107" sldId="290"/>
            <ac:picMk id="5" creationId="{76CF74C7-C069-4E41-AE77-ABE6292ACDC5}"/>
          </ac:picMkLst>
        </pc:picChg>
      </pc:sldChg>
      <pc:sldChg chg="addSp delSp modSp new del mod ord">
        <pc:chgData name="Colin Davis" userId="6a5dbc76-608b-4576-9aac-295ef967298e" providerId="ADAL" clId="{A3199FAF-0854-4B47-B6FF-0A93DDF7EC3E}" dt="2021-11-17T18:56:31.643" v="1082" actId="47"/>
        <pc:sldMkLst>
          <pc:docMk/>
          <pc:sldMk cId="3979595229" sldId="291"/>
        </pc:sldMkLst>
        <pc:spChg chg="del">
          <ac:chgData name="Colin Davis" userId="6a5dbc76-608b-4576-9aac-295ef967298e" providerId="ADAL" clId="{A3199FAF-0854-4B47-B6FF-0A93DDF7EC3E}" dt="2021-11-10T21:26:52.138" v="36"/>
          <ac:spMkLst>
            <pc:docMk/>
            <pc:sldMk cId="3979595229" sldId="291"/>
            <ac:spMk id="3" creationId="{B9F96D18-358C-4DEC-A6F2-21198C6C1510}"/>
          </ac:spMkLst>
        </pc:spChg>
        <pc:picChg chg="add mod">
          <ac:chgData name="Colin Davis" userId="6a5dbc76-608b-4576-9aac-295ef967298e" providerId="ADAL" clId="{A3199FAF-0854-4B47-B6FF-0A93DDF7EC3E}" dt="2021-11-10T21:26:54.343" v="38" actId="962"/>
          <ac:picMkLst>
            <pc:docMk/>
            <pc:sldMk cId="3979595229" sldId="291"/>
            <ac:picMk id="5" creationId="{F952220A-D0D0-4E1F-A895-4690B487CE60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18:56:33.060" v="1083" actId="47"/>
        <pc:sldMkLst>
          <pc:docMk/>
          <pc:sldMk cId="2314289472" sldId="292"/>
        </pc:sldMkLst>
        <pc:spChg chg="del">
          <ac:chgData name="Colin Davis" userId="6a5dbc76-608b-4576-9aac-295ef967298e" providerId="ADAL" clId="{A3199FAF-0854-4B47-B6FF-0A93DDF7EC3E}" dt="2021-11-10T22:43:55.160" v="356"/>
          <ac:spMkLst>
            <pc:docMk/>
            <pc:sldMk cId="2314289472" sldId="292"/>
            <ac:spMk id="3" creationId="{29533B4F-D315-4985-AB90-1675C09BCA94}"/>
          </ac:spMkLst>
        </pc:spChg>
        <pc:picChg chg="add mod">
          <ac:chgData name="Colin Davis" userId="6a5dbc76-608b-4576-9aac-295ef967298e" providerId="ADAL" clId="{A3199FAF-0854-4B47-B6FF-0A93DDF7EC3E}" dt="2021-11-10T22:43:56.563" v="358" actId="962"/>
          <ac:picMkLst>
            <pc:docMk/>
            <pc:sldMk cId="2314289472" sldId="292"/>
            <ac:picMk id="5" creationId="{61DF1C93-94FB-4850-A6D9-A84A8D0768E0}"/>
          </ac:picMkLst>
        </pc:picChg>
      </pc:sldChg>
      <pc:sldChg chg="new del ord">
        <pc:chgData name="Colin Davis" userId="6a5dbc76-608b-4576-9aac-295ef967298e" providerId="ADAL" clId="{A3199FAF-0854-4B47-B6FF-0A93DDF7EC3E}" dt="2021-11-18T18:53:00.677" v="1799" actId="47"/>
        <pc:sldMkLst>
          <pc:docMk/>
          <pc:sldMk cId="397616465" sldId="293"/>
        </pc:sldMkLst>
      </pc:sldChg>
      <pc:sldChg chg="new del">
        <pc:chgData name="Colin Davis" userId="6a5dbc76-608b-4576-9aac-295ef967298e" providerId="ADAL" clId="{A3199FAF-0854-4B47-B6FF-0A93DDF7EC3E}" dt="2021-11-18T18:53:00.677" v="1799" actId="47"/>
        <pc:sldMkLst>
          <pc:docMk/>
          <pc:sldMk cId="3929459930" sldId="294"/>
        </pc:sldMkLst>
      </pc:sldChg>
      <pc:sldChg chg="addSp delSp modSp new mod">
        <pc:chgData name="Colin Davis" userId="6a5dbc76-608b-4576-9aac-295ef967298e" providerId="ADAL" clId="{A3199FAF-0854-4B47-B6FF-0A93DDF7EC3E}" dt="2021-11-19T11:27:25.279" v="1905" actId="1076"/>
        <pc:sldMkLst>
          <pc:docMk/>
          <pc:sldMk cId="2874196164" sldId="295"/>
        </pc:sldMkLst>
        <pc:spChg chg="mod">
          <ac:chgData name="Colin Davis" userId="6a5dbc76-608b-4576-9aac-295ef967298e" providerId="ADAL" clId="{A3199FAF-0854-4B47-B6FF-0A93DDF7EC3E}" dt="2021-11-19T11:26:29.801" v="1859" actId="2711"/>
          <ac:spMkLst>
            <pc:docMk/>
            <pc:sldMk cId="2874196164" sldId="295"/>
            <ac:spMk id="2" creationId="{0DAC1454-5A5F-4CD8-AA10-BA9079A260B6}"/>
          </ac:spMkLst>
        </pc:spChg>
        <pc:spChg chg="del">
          <ac:chgData name="Colin Davis" userId="6a5dbc76-608b-4576-9aac-295ef967298e" providerId="ADAL" clId="{A3199FAF-0854-4B47-B6FF-0A93DDF7EC3E}" dt="2021-11-19T11:21:58.763" v="1831"/>
          <ac:spMkLst>
            <pc:docMk/>
            <pc:sldMk cId="2874196164" sldId="295"/>
            <ac:spMk id="3" creationId="{5B6625CB-0FA6-4E5B-ABC9-4A8692804D26}"/>
          </ac:spMkLst>
        </pc:spChg>
        <pc:spChg chg="add mod">
          <ac:chgData name="Colin Davis" userId="6a5dbc76-608b-4576-9aac-295ef967298e" providerId="ADAL" clId="{A3199FAF-0854-4B47-B6FF-0A93DDF7EC3E}" dt="2021-11-19T11:27:24.118" v="1904" actId="1076"/>
          <ac:spMkLst>
            <pc:docMk/>
            <pc:sldMk cId="2874196164" sldId="295"/>
            <ac:spMk id="6" creationId="{52F129ED-57B3-4182-B3A4-725D71126716}"/>
          </ac:spMkLst>
        </pc:spChg>
        <pc:picChg chg="add mod">
          <ac:chgData name="Colin Davis" userId="6a5dbc76-608b-4576-9aac-295ef967298e" providerId="ADAL" clId="{A3199FAF-0854-4B47-B6FF-0A93DDF7EC3E}" dt="2021-11-19T11:27:25.279" v="1905" actId="1076"/>
          <ac:picMkLst>
            <pc:docMk/>
            <pc:sldMk cId="2874196164" sldId="295"/>
            <ac:picMk id="5" creationId="{23BC3F47-4CE1-4182-B371-F54C2B2ABB36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6:34:49.657" v="1303" actId="14100"/>
        <pc:sldMkLst>
          <pc:docMk/>
          <pc:sldMk cId="4219181602" sldId="296"/>
        </pc:sldMkLst>
        <pc:spChg chg="del mod">
          <ac:chgData name="Colin Davis" userId="6a5dbc76-608b-4576-9aac-295ef967298e" providerId="ADAL" clId="{A3199FAF-0854-4B47-B6FF-0A93DDF7EC3E}" dt="2021-11-17T17:14:02.914" v="919" actId="478"/>
          <ac:spMkLst>
            <pc:docMk/>
            <pc:sldMk cId="4219181602" sldId="296"/>
            <ac:spMk id="2" creationId="{170FCA9F-1665-4568-BFD8-F48984FC545E}"/>
          </ac:spMkLst>
        </pc:spChg>
        <pc:spChg chg="del">
          <ac:chgData name="Colin Davis" userId="6a5dbc76-608b-4576-9aac-295ef967298e" providerId="ADAL" clId="{A3199FAF-0854-4B47-B6FF-0A93DDF7EC3E}" dt="2021-11-17T17:13:54.496" v="916"/>
          <ac:spMkLst>
            <pc:docMk/>
            <pc:sldMk cId="4219181602" sldId="296"/>
            <ac:spMk id="3" creationId="{7CF4A948-F731-46A4-A329-B8B8462A20B2}"/>
          </ac:spMkLst>
        </pc:spChg>
        <pc:spChg chg="add del mod">
          <ac:chgData name="Colin Davis" userId="6a5dbc76-608b-4576-9aac-295ef967298e" providerId="ADAL" clId="{A3199FAF-0854-4B47-B6FF-0A93DDF7EC3E}" dt="2021-11-18T16:31:52.607" v="1293"/>
          <ac:spMkLst>
            <pc:docMk/>
            <pc:sldMk cId="4219181602" sldId="296"/>
            <ac:spMk id="3" creationId="{9B3C7D7E-DC21-4661-9B13-6A81CF5E4D3F}"/>
          </ac:spMkLst>
        </pc:spChg>
        <pc:spChg chg="add del mod">
          <ac:chgData name="Colin Davis" userId="6a5dbc76-608b-4576-9aac-295ef967298e" providerId="ADAL" clId="{A3199FAF-0854-4B47-B6FF-0A93DDF7EC3E}" dt="2021-11-17T17:14:06.215" v="920" actId="478"/>
          <ac:spMkLst>
            <pc:docMk/>
            <pc:sldMk cId="4219181602" sldId="296"/>
            <ac:spMk id="7" creationId="{29CF84C9-ABC2-4FDE-B026-868A4AA5ECDC}"/>
          </ac:spMkLst>
        </pc:spChg>
        <pc:spChg chg="add del mod">
          <ac:chgData name="Colin Davis" userId="6a5dbc76-608b-4576-9aac-295ef967298e" providerId="ADAL" clId="{A3199FAF-0854-4B47-B6FF-0A93DDF7EC3E}" dt="2021-11-18T16:34:38.368" v="1299"/>
          <ac:spMkLst>
            <pc:docMk/>
            <pc:sldMk cId="4219181602" sldId="296"/>
            <ac:spMk id="8" creationId="{A9FD5E38-7516-492A-9178-6D0FAC616E49}"/>
          </ac:spMkLst>
        </pc:spChg>
        <pc:picChg chg="add del mod">
          <ac:chgData name="Colin Davis" userId="6a5dbc76-608b-4576-9aac-295ef967298e" providerId="ADAL" clId="{A3199FAF-0854-4B47-B6FF-0A93DDF7EC3E}" dt="2021-11-18T16:30:53.167" v="1292" actId="478"/>
          <ac:picMkLst>
            <pc:docMk/>
            <pc:sldMk cId="4219181602" sldId="296"/>
            <ac:picMk id="5" creationId="{23D967B4-8678-4645-A5E6-80CC596CE9EC}"/>
          </ac:picMkLst>
        </pc:picChg>
        <pc:picChg chg="add del mod">
          <ac:chgData name="Colin Davis" userId="6a5dbc76-608b-4576-9aac-295ef967298e" providerId="ADAL" clId="{A3199FAF-0854-4B47-B6FF-0A93DDF7EC3E}" dt="2021-11-18T16:34:34.298" v="1298" actId="478"/>
          <ac:picMkLst>
            <pc:docMk/>
            <pc:sldMk cId="4219181602" sldId="296"/>
            <ac:picMk id="6" creationId="{FE908C1D-C8E7-4A30-A3C0-8C3D5A1B0A31}"/>
          </ac:picMkLst>
        </pc:picChg>
        <pc:picChg chg="add mod">
          <ac:chgData name="Colin Davis" userId="6a5dbc76-608b-4576-9aac-295ef967298e" providerId="ADAL" clId="{A3199FAF-0854-4B47-B6FF-0A93DDF7EC3E}" dt="2021-11-18T16:34:49.657" v="1303" actId="14100"/>
          <ac:picMkLst>
            <pc:docMk/>
            <pc:sldMk cId="4219181602" sldId="296"/>
            <ac:picMk id="10" creationId="{FE06B661-F7C8-42CD-8133-829700751446}"/>
          </ac:picMkLst>
        </pc:picChg>
      </pc:sldChg>
      <pc:sldChg chg="add setBg">
        <pc:chgData name="Colin Davis" userId="6a5dbc76-608b-4576-9aac-295ef967298e" providerId="ADAL" clId="{A3199FAF-0854-4B47-B6FF-0A93DDF7EC3E}" dt="2021-11-18T23:55:30.888" v="1809"/>
        <pc:sldMkLst>
          <pc:docMk/>
          <pc:sldMk cId="2724752761" sldId="297"/>
        </pc:sldMkLst>
      </pc:sldChg>
      <pc:sldChg chg="addSp delSp modSp new del mod ord setBg">
        <pc:chgData name="Colin Davis" userId="6a5dbc76-608b-4576-9aac-295ef967298e" providerId="ADAL" clId="{A3199FAF-0854-4B47-B6FF-0A93DDF7EC3E}" dt="2021-11-18T23:55:22.095" v="1808" actId="2696"/>
        <pc:sldMkLst>
          <pc:docMk/>
          <pc:sldMk cId="2853794596" sldId="297"/>
        </pc:sldMkLst>
        <pc:spChg chg="del mod ord">
          <ac:chgData name="Colin Davis" userId="6a5dbc76-608b-4576-9aac-295ef967298e" providerId="ADAL" clId="{A3199FAF-0854-4B47-B6FF-0A93DDF7EC3E}" dt="2021-11-17T16:19:55.119" v="912" actId="478"/>
          <ac:spMkLst>
            <pc:docMk/>
            <pc:sldMk cId="2853794596" sldId="297"/>
            <ac:spMk id="2" creationId="{665C414D-F3CC-4E10-AF70-F2B1BAE535B8}"/>
          </ac:spMkLst>
        </pc:spChg>
        <pc:spChg chg="del">
          <ac:chgData name="Colin Davis" userId="6a5dbc76-608b-4576-9aac-295ef967298e" providerId="ADAL" clId="{A3199FAF-0854-4B47-B6FF-0A93DDF7EC3E}" dt="2021-11-17T16:19:21.872" v="903"/>
          <ac:spMkLst>
            <pc:docMk/>
            <pc:sldMk cId="2853794596" sldId="297"/>
            <ac:spMk id="3" creationId="{5D3E6107-74F1-42C4-A534-74733F81D582}"/>
          </ac:spMkLst>
        </pc:spChg>
        <pc:spChg chg="add del mod">
          <ac:chgData name="Colin Davis" userId="6a5dbc76-608b-4576-9aac-295ef967298e" providerId="ADAL" clId="{A3199FAF-0854-4B47-B6FF-0A93DDF7EC3E}" dt="2021-11-17T23:12:35.545" v="1167"/>
          <ac:spMkLst>
            <pc:docMk/>
            <pc:sldMk cId="2853794596" sldId="297"/>
            <ac:spMk id="3" creationId="{9C635B8A-9FD6-4B25-BDCC-1EC53DD81DA8}"/>
          </ac:spMkLst>
        </pc:spChg>
        <pc:spChg chg="add del mod">
          <ac:chgData name="Colin Davis" userId="6a5dbc76-608b-4576-9aac-295ef967298e" providerId="ADAL" clId="{A3199FAF-0854-4B47-B6FF-0A93DDF7EC3E}" dt="2021-11-18T18:00:25.513" v="1472"/>
          <ac:spMkLst>
            <pc:docMk/>
            <pc:sldMk cId="2853794596" sldId="297"/>
            <ac:spMk id="3" creationId="{AA81C6C0-C07C-4BBF-AD31-C9D9F56F4706}"/>
          </ac:spMkLst>
        </pc:spChg>
        <pc:spChg chg="add del mod">
          <ac:chgData name="Colin Davis" userId="6a5dbc76-608b-4576-9aac-295ef967298e" providerId="ADAL" clId="{A3199FAF-0854-4B47-B6FF-0A93DDF7EC3E}" dt="2021-11-17T16:19:58.834" v="913" actId="478"/>
          <ac:spMkLst>
            <pc:docMk/>
            <pc:sldMk cId="2853794596" sldId="297"/>
            <ac:spMk id="7" creationId="{66AA9DF8-8F78-4823-AA40-9EFEC186B664}"/>
          </ac:spMkLst>
        </pc:spChg>
        <pc:spChg chg="add del mod">
          <ac:chgData name="Colin Davis" userId="6a5dbc76-608b-4576-9aac-295ef967298e" providerId="ADAL" clId="{A3199FAF-0854-4B47-B6FF-0A93DDF7EC3E}" dt="2021-11-17T23:13:16.997" v="1173"/>
          <ac:spMkLst>
            <pc:docMk/>
            <pc:sldMk cId="2853794596" sldId="297"/>
            <ac:spMk id="8" creationId="{EFB3BF80-6282-4297-81F4-31D45171EF2F}"/>
          </ac:spMkLst>
        </pc:spChg>
        <pc:spChg chg="add del">
          <ac:chgData name="Colin Davis" userId="6a5dbc76-608b-4576-9aac-295ef967298e" providerId="ADAL" clId="{A3199FAF-0854-4B47-B6FF-0A93DDF7EC3E}" dt="2021-11-17T16:19:45.888" v="909" actId="26606"/>
          <ac:spMkLst>
            <pc:docMk/>
            <pc:sldMk cId="2853794596" sldId="297"/>
            <ac:spMk id="9" creationId="{1A1A818F-5032-442C-974D-23C0B94593A8}"/>
          </ac:spMkLst>
        </pc:spChg>
        <pc:spChg chg="add del">
          <ac:chgData name="Colin Davis" userId="6a5dbc76-608b-4576-9aac-295ef967298e" providerId="ADAL" clId="{A3199FAF-0854-4B47-B6FF-0A93DDF7EC3E}" dt="2021-11-17T16:19:40.717" v="907" actId="26606"/>
          <ac:spMkLst>
            <pc:docMk/>
            <pc:sldMk cId="2853794596" sldId="297"/>
            <ac:spMk id="10" creationId="{37C89E4B-3C9F-44B9-8B86-D9E3D112D8EC}"/>
          </ac:spMkLst>
        </pc:spChg>
        <pc:spChg chg="add del mod">
          <ac:chgData name="Colin Davis" userId="6a5dbc76-608b-4576-9aac-295ef967298e" providerId="ADAL" clId="{A3199FAF-0854-4B47-B6FF-0A93DDF7EC3E}" dt="2021-11-17T23:14:48.345" v="1180"/>
          <ac:spMkLst>
            <pc:docMk/>
            <pc:sldMk cId="2853794596" sldId="297"/>
            <ac:spMk id="12" creationId="{573882FB-E833-495C-A2EB-196ACE4EE1C0}"/>
          </ac:spMkLst>
        </pc:spChg>
        <pc:spChg chg="add del">
          <ac:chgData name="Colin Davis" userId="6a5dbc76-608b-4576-9aac-295ef967298e" providerId="ADAL" clId="{A3199FAF-0854-4B47-B6FF-0A93DDF7EC3E}" dt="2021-11-17T16:19:45.888" v="909" actId="26606"/>
          <ac:spMkLst>
            <pc:docMk/>
            <pc:sldMk cId="2853794596" sldId="297"/>
            <ac:spMk id="16" creationId="{FF9B822F-893E-44C8-963C-64F50ACECBB2}"/>
          </ac:spMkLst>
        </pc:spChg>
        <pc:spChg chg="add del">
          <ac:chgData name="Colin Davis" userId="6a5dbc76-608b-4576-9aac-295ef967298e" providerId="ADAL" clId="{A3199FAF-0854-4B47-B6FF-0A93DDF7EC3E}" dt="2021-11-17T16:19:45.888" v="909" actId="26606"/>
          <ac:spMkLst>
            <pc:docMk/>
            <pc:sldMk cId="2853794596" sldId="297"/>
            <ac:spMk id="17" creationId="{EBF87945-A001-489F-9D9B-7D9435F0B9CA}"/>
          </ac:spMkLst>
        </pc:spChg>
        <pc:picChg chg="add mod">
          <ac:chgData name="Colin Davis" userId="6a5dbc76-608b-4576-9aac-295ef967298e" providerId="ADAL" clId="{A3199FAF-0854-4B47-B6FF-0A93DDF7EC3E}" dt="2021-11-18T18:02:12.602" v="1550" actId="1037"/>
          <ac:picMkLst>
            <pc:docMk/>
            <pc:sldMk cId="2853794596" sldId="297"/>
            <ac:picMk id="5" creationId="{52295E20-9435-4DAA-9422-280D816468E9}"/>
          </ac:picMkLst>
        </pc:picChg>
        <pc:picChg chg="add del mod">
          <ac:chgData name="Colin Davis" userId="6a5dbc76-608b-4576-9aac-295ef967298e" providerId="ADAL" clId="{A3199FAF-0854-4B47-B6FF-0A93DDF7EC3E}" dt="2021-11-17T23:12:25.079" v="1166" actId="478"/>
          <ac:picMkLst>
            <pc:docMk/>
            <pc:sldMk cId="2853794596" sldId="297"/>
            <ac:picMk id="5" creationId="{CF3C8550-9476-45A0-9512-0CB0FAD762A4}"/>
          </ac:picMkLst>
        </pc:picChg>
        <pc:picChg chg="add del mod">
          <ac:chgData name="Colin Davis" userId="6a5dbc76-608b-4576-9aac-295ef967298e" providerId="ADAL" clId="{A3199FAF-0854-4B47-B6FF-0A93DDF7EC3E}" dt="2021-11-17T23:13:09.298" v="1172" actId="478"/>
          <ac:picMkLst>
            <pc:docMk/>
            <pc:sldMk cId="2853794596" sldId="297"/>
            <ac:picMk id="6" creationId="{54D25E0A-BE5A-4E20-ADD0-0AFDC6A9D271}"/>
          </ac:picMkLst>
        </pc:picChg>
        <pc:picChg chg="add del mod">
          <ac:chgData name="Colin Davis" userId="6a5dbc76-608b-4576-9aac-295ef967298e" providerId="ADAL" clId="{A3199FAF-0854-4B47-B6FF-0A93DDF7EC3E}" dt="2021-11-17T23:14:43.480" v="1179" actId="478"/>
          <ac:picMkLst>
            <pc:docMk/>
            <pc:sldMk cId="2853794596" sldId="297"/>
            <ac:picMk id="10" creationId="{297FE99D-CD60-4C92-A9C0-D0A538D4D1EF}"/>
          </ac:picMkLst>
        </pc:picChg>
        <pc:picChg chg="add del mod">
          <ac:chgData name="Colin Davis" userId="6a5dbc76-608b-4576-9aac-295ef967298e" providerId="ADAL" clId="{A3199FAF-0854-4B47-B6FF-0A93DDF7EC3E}" dt="2021-11-18T18:00:18.573" v="1471" actId="478"/>
          <ac:picMkLst>
            <pc:docMk/>
            <pc:sldMk cId="2853794596" sldId="297"/>
            <ac:picMk id="14" creationId="{C2301B7A-2B36-40A3-877A-4AA9B279C76A}"/>
          </ac:picMkLst>
        </pc:picChg>
        <pc:cxnChg chg="add del">
          <ac:chgData name="Colin Davis" userId="6a5dbc76-608b-4576-9aac-295ef967298e" providerId="ADAL" clId="{A3199FAF-0854-4B47-B6FF-0A93DDF7EC3E}" dt="2021-11-17T16:19:40.717" v="907" actId="26606"/>
          <ac:cxnSpMkLst>
            <pc:docMk/>
            <pc:sldMk cId="2853794596" sldId="297"/>
            <ac:cxnSpMk id="12" creationId="{AA2EAA10-076F-46BD-8F0F-B9A2FB77A85C}"/>
          </ac:cxnSpMkLst>
        </pc:cxnChg>
        <pc:cxnChg chg="add del">
          <ac:chgData name="Colin Davis" userId="6a5dbc76-608b-4576-9aac-295ef967298e" providerId="ADAL" clId="{A3199FAF-0854-4B47-B6FF-0A93DDF7EC3E}" dt="2021-11-17T16:19:40.717" v="907" actId="26606"/>
          <ac:cxnSpMkLst>
            <pc:docMk/>
            <pc:sldMk cId="2853794596" sldId="297"/>
            <ac:cxnSpMk id="14" creationId="{D891E407-403B-4764-86C9-33A56D3BCAA3}"/>
          </ac:cxnSpMkLst>
        </pc:cxnChg>
      </pc:sldChg>
      <pc:sldChg chg="modSp new del mod">
        <pc:chgData name="Colin Davis" userId="6a5dbc76-608b-4576-9aac-295ef967298e" providerId="ADAL" clId="{A3199FAF-0854-4B47-B6FF-0A93DDF7EC3E}" dt="2021-11-19T11:32:54.109" v="1913" actId="47"/>
        <pc:sldMkLst>
          <pc:docMk/>
          <pc:sldMk cId="1479355592" sldId="298"/>
        </pc:sldMkLst>
        <pc:spChg chg="mod">
          <ac:chgData name="Colin Davis" userId="6a5dbc76-608b-4576-9aac-295ef967298e" providerId="ADAL" clId="{A3199FAF-0854-4B47-B6FF-0A93DDF7EC3E}" dt="2021-11-16T00:13:36.255" v="411" actId="6549"/>
          <ac:spMkLst>
            <pc:docMk/>
            <pc:sldMk cId="1479355592" sldId="298"/>
            <ac:spMk id="3" creationId="{7F8C7B7F-A88D-476E-A779-C0B89D992F15}"/>
          </ac:spMkLst>
        </pc:spChg>
      </pc:sldChg>
      <pc:sldChg chg="addSp delSp modSp new del mod">
        <pc:chgData name="Colin Davis" userId="6a5dbc76-608b-4576-9aac-295ef967298e" providerId="ADAL" clId="{A3199FAF-0854-4B47-B6FF-0A93DDF7EC3E}" dt="2021-11-18T18:11:56.313" v="1712" actId="47"/>
        <pc:sldMkLst>
          <pc:docMk/>
          <pc:sldMk cId="3029977835" sldId="299"/>
        </pc:sldMkLst>
        <pc:spChg chg="mod">
          <ac:chgData name="Colin Davis" userId="6a5dbc76-608b-4576-9aac-295ef967298e" providerId="ADAL" clId="{A3199FAF-0854-4B47-B6FF-0A93DDF7EC3E}" dt="2021-11-17T13:40:23.119" v="437" actId="20577"/>
          <ac:spMkLst>
            <pc:docMk/>
            <pc:sldMk cId="3029977835" sldId="299"/>
            <ac:spMk id="2" creationId="{AD4C67A3-28AD-4F57-9CB7-D772ADFFDA28}"/>
          </ac:spMkLst>
        </pc:spChg>
        <pc:spChg chg="add del mod">
          <ac:chgData name="Colin Davis" userId="6a5dbc76-608b-4576-9aac-295ef967298e" providerId="ADAL" clId="{A3199FAF-0854-4B47-B6FF-0A93DDF7EC3E}" dt="2021-11-17T14:10:50.029" v="440"/>
          <ac:spMkLst>
            <pc:docMk/>
            <pc:sldMk cId="3029977835" sldId="299"/>
            <ac:spMk id="3" creationId="{56FACEDC-0BD7-45CA-ADC2-6534A0D23639}"/>
          </ac:spMkLst>
        </pc:spChg>
        <pc:picChg chg="add del mod">
          <ac:chgData name="Colin Davis" userId="6a5dbc76-608b-4576-9aac-295ef967298e" providerId="ADAL" clId="{A3199FAF-0854-4B47-B6FF-0A93DDF7EC3E}" dt="2021-11-17T14:10:50.029" v="440"/>
          <ac:picMkLst>
            <pc:docMk/>
            <pc:sldMk cId="3029977835" sldId="299"/>
            <ac:picMk id="5" creationId="{AAFBC75E-3DC9-46D0-8BF1-957923842F5E}"/>
          </ac:picMkLst>
        </pc:picChg>
      </pc:sldChg>
      <pc:sldChg chg="add">
        <pc:chgData name="Colin Davis" userId="6a5dbc76-608b-4576-9aac-295ef967298e" providerId="ADAL" clId="{A3199FAF-0854-4B47-B6FF-0A93DDF7EC3E}" dt="2021-11-19T12:36:16.353" v="2515"/>
        <pc:sldMkLst>
          <pc:docMk/>
          <pc:sldMk cId="1854139702" sldId="360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3004481079" sldId="394"/>
        </pc:sldMkLst>
      </pc:sldChg>
      <pc:sldChg chg="add del">
        <pc:chgData name="Colin Davis" userId="6a5dbc76-608b-4576-9aac-295ef967298e" providerId="ADAL" clId="{A3199FAF-0854-4B47-B6FF-0A93DDF7EC3E}" dt="2021-11-18T23:01:50.987" v="1801" actId="2696"/>
        <pc:sldMkLst>
          <pc:docMk/>
          <pc:sldMk cId="3044533289" sldId="394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2659824722" sldId="395"/>
        </pc:sldMkLst>
      </pc:sldChg>
      <pc:sldChg chg="add del">
        <pc:chgData name="Colin Davis" userId="6a5dbc76-608b-4576-9aac-295ef967298e" providerId="ADAL" clId="{A3199FAF-0854-4B47-B6FF-0A93DDF7EC3E}" dt="2021-11-18T23:01:50.987" v="1801" actId="2696"/>
        <pc:sldMkLst>
          <pc:docMk/>
          <pc:sldMk cId="3860042585" sldId="395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2208003977" sldId="399"/>
        </pc:sldMkLst>
      </pc:sldChg>
      <pc:sldChg chg="add del">
        <pc:chgData name="Colin Davis" userId="6a5dbc76-608b-4576-9aac-295ef967298e" providerId="ADAL" clId="{A3199FAF-0854-4B47-B6FF-0A93DDF7EC3E}" dt="2021-11-18T23:01:50.987" v="1801" actId="2696"/>
        <pc:sldMkLst>
          <pc:docMk/>
          <pc:sldMk cId="2288653639" sldId="399"/>
        </pc:sldMkLst>
      </pc:sldChg>
      <pc:sldChg chg="add ord">
        <pc:chgData name="Colin Davis" userId="6a5dbc76-608b-4576-9aac-295ef967298e" providerId="ADAL" clId="{A3199FAF-0854-4B47-B6FF-0A93DDF7EC3E}" dt="2021-11-18T17:59:40.291" v="1468"/>
        <pc:sldMkLst>
          <pc:docMk/>
          <pc:sldMk cId="861664808" sldId="401"/>
        </pc:sldMkLst>
      </pc:sldChg>
      <pc:sldChg chg="new del">
        <pc:chgData name="Colin Davis" userId="6a5dbc76-608b-4576-9aac-295ef967298e" providerId="ADAL" clId="{A3199FAF-0854-4B47-B6FF-0A93DDF7EC3E}" dt="2021-11-17T14:12:49.899" v="444" actId="47"/>
        <pc:sldMkLst>
          <pc:docMk/>
          <pc:sldMk cId="52103963" sldId="402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1178155590" sldId="402"/>
        </pc:sldMkLst>
      </pc:sldChg>
      <pc:sldChg chg="modSp add del mod">
        <pc:chgData name="Colin Davis" userId="6a5dbc76-608b-4576-9aac-295ef967298e" providerId="ADAL" clId="{A3199FAF-0854-4B47-B6FF-0A93DDF7EC3E}" dt="2021-11-18T23:01:50.987" v="1801" actId="2696"/>
        <pc:sldMkLst>
          <pc:docMk/>
          <pc:sldMk cId="4007329095" sldId="402"/>
        </pc:sldMkLst>
        <pc:spChg chg="mod">
          <ac:chgData name="Colin Davis" userId="6a5dbc76-608b-4576-9aac-295ef967298e" providerId="ADAL" clId="{A3199FAF-0854-4B47-B6FF-0A93DDF7EC3E}" dt="2021-11-18T13:25:28.299" v="1212" actId="1076"/>
          <ac:spMkLst>
            <pc:docMk/>
            <pc:sldMk cId="4007329095" sldId="402"/>
            <ac:spMk id="6" creationId="{00000000-0000-0000-0000-000000000000}"/>
          </ac:spMkLst>
        </pc:spChg>
      </pc:sldChg>
      <pc:sldChg chg="add ord">
        <pc:chgData name="Colin Davis" userId="6a5dbc76-608b-4576-9aac-295ef967298e" providerId="ADAL" clId="{A3199FAF-0854-4B47-B6FF-0A93DDF7EC3E}" dt="2021-11-18T17:59:40.291" v="1468"/>
        <pc:sldMkLst>
          <pc:docMk/>
          <pc:sldMk cId="4058151051" sldId="403"/>
        </pc:sldMkLst>
      </pc:sldChg>
      <pc:sldChg chg="add">
        <pc:chgData name="Colin Davis" userId="6a5dbc76-608b-4576-9aac-295ef967298e" providerId="ADAL" clId="{A3199FAF-0854-4B47-B6FF-0A93DDF7EC3E}" dt="2021-11-19T11:00:25.189" v="1824"/>
        <pc:sldMkLst>
          <pc:docMk/>
          <pc:sldMk cId="89184713" sldId="404"/>
        </pc:sldMkLst>
      </pc:sldChg>
      <pc:sldChg chg="add del ord">
        <pc:chgData name="Colin Davis" userId="6a5dbc76-608b-4576-9aac-295ef967298e" providerId="ADAL" clId="{A3199FAF-0854-4B47-B6FF-0A93DDF7EC3E}" dt="2021-11-19T11:00:14.352" v="1823" actId="2696"/>
        <pc:sldMkLst>
          <pc:docMk/>
          <pc:sldMk cId="3399363331" sldId="404"/>
        </pc:sldMkLst>
      </pc:sldChg>
      <pc:sldChg chg="new del">
        <pc:chgData name="Colin Davis" userId="6a5dbc76-608b-4576-9aac-295ef967298e" providerId="ADAL" clId="{A3199FAF-0854-4B47-B6FF-0A93DDF7EC3E}" dt="2021-11-18T13:47:44.205" v="1247" actId="47"/>
        <pc:sldMkLst>
          <pc:docMk/>
          <pc:sldMk cId="2594832240" sldId="405"/>
        </pc:sldMkLst>
      </pc:sldChg>
      <pc:sldChg chg="add ord">
        <pc:chgData name="Colin Davis" userId="6a5dbc76-608b-4576-9aac-295ef967298e" providerId="ADAL" clId="{A3199FAF-0854-4B47-B6FF-0A93DDF7EC3E}" dt="2021-11-18T17:59:40.291" v="1468"/>
        <pc:sldMkLst>
          <pc:docMk/>
          <pc:sldMk cId="4244536749" sldId="406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664571535" sldId="407"/>
        </pc:sldMkLst>
      </pc:sldChg>
      <pc:sldChg chg="modSp new del mod">
        <pc:chgData name="Colin Davis" userId="6a5dbc76-608b-4576-9aac-295ef967298e" providerId="ADAL" clId="{A3199FAF-0854-4B47-B6FF-0A93DDF7EC3E}" dt="2021-11-18T23:01:50.987" v="1801" actId="2696"/>
        <pc:sldMkLst>
          <pc:docMk/>
          <pc:sldMk cId="2638888621" sldId="407"/>
        </pc:sldMkLst>
        <pc:spChg chg="mod">
          <ac:chgData name="Colin Davis" userId="6a5dbc76-608b-4576-9aac-295ef967298e" providerId="ADAL" clId="{A3199FAF-0854-4B47-B6FF-0A93DDF7EC3E}" dt="2021-11-18T18:04:31.434" v="1554" actId="2711"/>
          <ac:spMkLst>
            <pc:docMk/>
            <pc:sldMk cId="2638888621" sldId="407"/>
            <ac:spMk id="2" creationId="{636671D9-E4BF-4B58-9A64-B095638B1772}"/>
          </ac:spMkLst>
        </pc:spChg>
        <pc:spChg chg="mod">
          <ac:chgData name="Colin Davis" userId="6a5dbc76-608b-4576-9aac-295ef967298e" providerId="ADAL" clId="{A3199FAF-0854-4B47-B6FF-0A93DDF7EC3E}" dt="2021-11-18T18:08:57.011" v="1706" actId="20577"/>
          <ac:spMkLst>
            <pc:docMk/>
            <pc:sldMk cId="2638888621" sldId="407"/>
            <ac:spMk id="3" creationId="{DFCCB7FF-FF85-4C62-B207-CD338CE90C36}"/>
          </ac:spMkLst>
        </pc:spChg>
      </pc:sldChg>
      <pc:sldChg chg="addSp delSp modSp new del mod ord">
        <pc:chgData name="Colin Davis" userId="6a5dbc76-608b-4576-9aac-295ef967298e" providerId="ADAL" clId="{A3199FAF-0854-4B47-B6FF-0A93DDF7EC3E}" dt="2021-11-18T23:01:50.987" v="1801" actId="2696"/>
        <pc:sldMkLst>
          <pc:docMk/>
          <pc:sldMk cId="1487921159" sldId="408"/>
        </pc:sldMkLst>
        <pc:spChg chg="mod">
          <ac:chgData name="Colin Davis" userId="6a5dbc76-608b-4576-9aac-295ef967298e" providerId="ADAL" clId="{A3199FAF-0854-4B47-B6FF-0A93DDF7EC3E}" dt="2021-11-18T18:11:50.524" v="1711" actId="2711"/>
          <ac:spMkLst>
            <pc:docMk/>
            <pc:sldMk cId="1487921159" sldId="408"/>
            <ac:spMk id="2" creationId="{6E5C4DB8-9402-43C3-AB0B-D50C4603101E}"/>
          </ac:spMkLst>
        </pc:spChg>
        <pc:spChg chg="del">
          <ac:chgData name="Colin Davis" userId="6a5dbc76-608b-4576-9aac-295ef967298e" providerId="ADAL" clId="{A3199FAF-0854-4B47-B6FF-0A93DDF7EC3E}" dt="2021-11-18T13:41:09.678" v="1217" actId="478"/>
          <ac:spMkLst>
            <pc:docMk/>
            <pc:sldMk cId="1487921159" sldId="408"/>
            <ac:spMk id="3" creationId="{77B10306-01AE-473E-9DB3-B16E1B846AA2}"/>
          </ac:spMkLst>
        </pc:spChg>
        <pc:picChg chg="add del mod">
          <ac:chgData name="Colin Davis" userId="6a5dbc76-608b-4576-9aac-295ef967298e" providerId="ADAL" clId="{A3199FAF-0854-4B47-B6FF-0A93DDF7EC3E}" dt="2021-11-18T13:42:16.956" v="1233" actId="478"/>
          <ac:picMkLst>
            <pc:docMk/>
            <pc:sldMk cId="1487921159" sldId="408"/>
            <ac:picMk id="5" creationId="{C8A5B532-FE62-48FD-B9A9-AB630A473B9C}"/>
          </ac:picMkLst>
        </pc:picChg>
        <pc:picChg chg="add mod">
          <ac:chgData name="Colin Davis" userId="6a5dbc76-608b-4576-9aac-295ef967298e" providerId="ADAL" clId="{A3199FAF-0854-4B47-B6FF-0A93DDF7EC3E}" dt="2021-11-18T13:42:44.649" v="1246" actId="1038"/>
          <ac:picMkLst>
            <pc:docMk/>
            <pc:sldMk cId="1487921159" sldId="408"/>
            <ac:picMk id="7" creationId="{7E531EB4-AE79-4C00-8A4C-13104356A7D1}"/>
          </ac:picMkLst>
        </pc:picChg>
      </pc:sldChg>
      <pc:sldChg chg="addSp delSp modSp add mod">
        <pc:chgData name="Colin Davis" userId="6a5dbc76-608b-4576-9aac-295ef967298e" providerId="ADAL" clId="{A3199FAF-0854-4B47-B6FF-0A93DDF7EC3E}" dt="2021-11-19T13:01:44.600" v="2556" actId="1076"/>
        <pc:sldMkLst>
          <pc:docMk/>
          <pc:sldMk cId="1812823329" sldId="408"/>
        </pc:sldMkLst>
        <pc:spChg chg="mod">
          <ac:chgData name="Colin Davis" userId="6a5dbc76-608b-4576-9aac-295ef967298e" providerId="ADAL" clId="{A3199FAF-0854-4B47-B6FF-0A93DDF7EC3E}" dt="2021-11-19T13:01:41.676" v="2555" actId="1076"/>
          <ac:spMkLst>
            <pc:docMk/>
            <pc:sldMk cId="1812823329" sldId="408"/>
            <ac:spMk id="2" creationId="{6E5C4DB8-9402-43C3-AB0B-D50C4603101E}"/>
          </ac:spMkLst>
        </pc:spChg>
        <pc:picChg chg="add mod">
          <ac:chgData name="Colin Davis" userId="6a5dbc76-608b-4576-9aac-295ef967298e" providerId="ADAL" clId="{A3199FAF-0854-4B47-B6FF-0A93DDF7EC3E}" dt="2021-11-19T13:01:44.600" v="2556" actId="1076"/>
          <ac:picMkLst>
            <pc:docMk/>
            <pc:sldMk cId="1812823329" sldId="408"/>
            <ac:picMk id="4" creationId="{334D2104-1E4B-4990-8BB6-CF3AC0657737}"/>
          </ac:picMkLst>
        </pc:picChg>
        <pc:picChg chg="del">
          <ac:chgData name="Colin Davis" userId="6a5dbc76-608b-4576-9aac-295ef967298e" providerId="ADAL" clId="{A3199FAF-0854-4B47-B6FF-0A93DDF7EC3E}" dt="2021-11-19T13:01:14.411" v="2524" actId="478"/>
          <ac:picMkLst>
            <pc:docMk/>
            <pc:sldMk cId="1812823329" sldId="408"/>
            <ac:picMk id="7" creationId="{7E531EB4-AE79-4C00-8A4C-13104356A7D1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52:31.389" v="1165" actId="47"/>
        <pc:sldMkLst>
          <pc:docMk/>
          <pc:sldMk cId="833923871" sldId="409"/>
        </pc:sldMkLst>
        <pc:spChg chg="del">
          <ac:chgData name="Colin Davis" userId="6a5dbc76-608b-4576-9aac-295ef967298e" providerId="ADAL" clId="{A3199FAF-0854-4B47-B6FF-0A93DDF7EC3E}" dt="2021-11-17T17:43:42.785" v="1001" actId="478"/>
          <ac:spMkLst>
            <pc:docMk/>
            <pc:sldMk cId="833923871" sldId="409"/>
            <ac:spMk id="2" creationId="{6A8B2BD8-C027-47BB-A2BC-116CD67DBA75}"/>
          </ac:spMkLst>
        </pc:spChg>
        <pc:spChg chg="del">
          <ac:chgData name="Colin Davis" userId="6a5dbc76-608b-4576-9aac-295ef967298e" providerId="ADAL" clId="{A3199FAF-0854-4B47-B6FF-0A93DDF7EC3E}" dt="2021-11-17T17:43:40.003" v="1000" actId="478"/>
          <ac:spMkLst>
            <pc:docMk/>
            <pc:sldMk cId="833923871" sldId="409"/>
            <ac:spMk id="3" creationId="{BBCFAE85-B70C-47DC-AD05-AC7459949A09}"/>
          </ac:spMkLst>
        </pc:spChg>
        <pc:picChg chg="add mod">
          <ac:chgData name="Colin Davis" userId="6a5dbc76-608b-4576-9aac-295ef967298e" providerId="ADAL" clId="{A3199FAF-0854-4B47-B6FF-0A93DDF7EC3E}" dt="2021-11-17T17:43:53.175" v="1003" actId="14100"/>
          <ac:picMkLst>
            <pc:docMk/>
            <pc:sldMk cId="833923871" sldId="409"/>
            <ac:picMk id="4" creationId="{6936EA5C-1B1C-41A9-96ED-A28A54C89F7A}"/>
          </ac:picMkLst>
        </pc:picChg>
      </pc:sldChg>
      <pc:sldChg chg="addSp delSp modSp new mod ord">
        <pc:chgData name="Colin Davis" userId="6a5dbc76-608b-4576-9aac-295ef967298e" providerId="ADAL" clId="{A3199FAF-0854-4B47-B6FF-0A93DDF7EC3E}" dt="2021-11-17T18:56:24.780" v="1080"/>
        <pc:sldMkLst>
          <pc:docMk/>
          <pc:sldMk cId="4148335291" sldId="410"/>
        </pc:sldMkLst>
        <pc:spChg chg="del">
          <ac:chgData name="Colin Davis" userId="6a5dbc76-608b-4576-9aac-295ef967298e" providerId="ADAL" clId="{A3199FAF-0854-4B47-B6FF-0A93DDF7EC3E}" dt="2021-11-17T17:40:09.819" v="968"/>
          <ac:spMkLst>
            <pc:docMk/>
            <pc:sldMk cId="4148335291" sldId="410"/>
            <ac:spMk id="3" creationId="{ED90F63B-B285-49A8-AC63-4737412EB5BF}"/>
          </ac:spMkLst>
        </pc:spChg>
        <pc:spChg chg="add mod">
          <ac:chgData name="Colin Davis" userId="6a5dbc76-608b-4576-9aac-295ef967298e" providerId="ADAL" clId="{A3199FAF-0854-4B47-B6FF-0A93DDF7EC3E}" dt="2021-11-17T17:41:36.377" v="998" actId="1076"/>
          <ac:spMkLst>
            <pc:docMk/>
            <pc:sldMk cId="4148335291" sldId="410"/>
            <ac:spMk id="7" creationId="{94F94C7D-5A95-4533-87AD-05FC96D89B62}"/>
          </ac:spMkLst>
        </pc:spChg>
        <pc:picChg chg="add mod">
          <ac:chgData name="Colin Davis" userId="6a5dbc76-608b-4576-9aac-295ef967298e" providerId="ADAL" clId="{A3199FAF-0854-4B47-B6FF-0A93DDF7EC3E}" dt="2021-11-17T17:41:32.091" v="997" actId="1076"/>
          <ac:picMkLst>
            <pc:docMk/>
            <pc:sldMk cId="4148335291" sldId="410"/>
            <ac:picMk id="5" creationId="{92AB4631-2704-4780-B5B3-97CD8BE768EF}"/>
          </ac:picMkLst>
        </pc:picChg>
      </pc:sldChg>
      <pc:sldChg chg="addSp delSp modSp new del mod setBg">
        <pc:chgData name="Colin Davis" userId="6a5dbc76-608b-4576-9aac-295ef967298e" providerId="ADAL" clId="{A3199FAF-0854-4B47-B6FF-0A93DDF7EC3E}" dt="2021-11-17T17:52:31.090" v="1054" actId="47"/>
        <pc:sldMkLst>
          <pc:docMk/>
          <pc:sldMk cId="835234684" sldId="411"/>
        </pc:sldMkLst>
        <pc:spChg chg="del">
          <ac:chgData name="Colin Davis" userId="6a5dbc76-608b-4576-9aac-295ef967298e" providerId="ADAL" clId="{A3199FAF-0854-4B47-B6FF-0A93DDF7EC3E}" dt="2021-11-17T17:46:22.232" v="1011" actId="26606"/>
          <ac:spMkLst>
            <pc:docMk/>
            <pc:sldMk cId="835234684" sldId="411"/>
            <ac:spMk id="2" creationId="{86B9A539-B548-416B-8A8D-33B5BE425892}"/>
          </ac:spMkLst>
        </pc:spChg>
        <pc:spChg chg="del mod">
          <ac:chgData name="Colin Davis" userId="6a5dbc76-608b-4576-9aac-295ef967298e" providerId="ADAL" clId="{A3199FAF-0854-4B47-B6FF-0A93DDF7EC3E}" dt="2021-11-17T17:46:18.620" v="1008"/>
          <ac:spMkLst>
            <pc:docMk/>
            <pc:sldMk cId="835234684" sldId="411"/>
            <ac:spMk id="3" creationId="{E07088D0-B696-4A87-998D-D68D37183282}"/>
          </ac:spMkLst>
        </pc:spChg>
        <pc:spChg chg="add mod">
          <ac:chgData name="Colin Davis" userId="6a5dbc76-608b-4576-9aac-295ef967298e" providerId="ADAL" clId="{A3199FAF-0854-4B47-B6FF-0A93DDF7EC3E}" dt="2021-11-17T17:47:58.042" v="1051" actId="1076"/>
          <ac:spMkLst>
            <pc:docMk/>
            <pc:sldMk cId="835234684" sldId="411"/>
            <ac:spMk id="6" creationId="{A680C97E-2017-4D57-8BE6-E4CF8424B517}"/>
          </ac:spMkLst>
        </pc:spChg>
        <pc:picChg chg="add mod">
          <ac:chgData name="Colin Davis" userId="6a5dbc76-608b-4576-9aac-295ef967298e" providerId="ADAL" clId="{A3199FAF-0854-4B47-B6FF-0A93DDF7EC3E}" dt="2021-11-17T17:47:54.982" v="1050" actId="1076"/>
          <ac:picMkLst>
            <pc:docMk/>
            <pc:sldMk cId="835234684" sldId="411"/>
            <ac:picMk id="5" creationId="{F4DB6292-B595-4873-9C54-7E623099BD15}"/>
          </ac:picMkLst>
        </pc:picChg>
      </pc:sldChg>
      <pc:sldChg chg="addSp delSp modSp new del mod setBg">
        <pc:chgData name="Colin Davis" userId="6a5dbc76-608b-4576-9aac-295ef967298e" providerId="ADAL" clId="{A3199FAF-0854-4B47-B6FF-0A93DDF7EC3E}" dt="2021-11-17T17:52:31.090" v="1054" actId="47"/>
        <pc:sldMkLst>
          <pc:docMk/>
          <pc:sldMk cId="3755516181" sldId="412"/>
        </pc:sldMkLst>
        <pc:spChg chg="mod ord">
          <ac:chgData name="Colin Davis" userId="6a5dbc76-608b-4576-9aac-295ef967298e" providerId="ADAL" clId="{A3199FAF-0854-4B47-B6FF-0A93DDF7EC3E}" dt="2021-11-17T17:48:05.308" v="1052" actId="1076"/>
          <ac:spMkLst>
            <pc:docMk/>
            <pc:sldMk cId="3755516181" sldId="412"/>
            <ac:spMk id="2" creationId="{445AEF29-9D32-4E14-B0E4-C1AC79CD9CC4}"/>
          </ac:spMkLst>
        </pc:spChg>
        <pc:spChg chg="del">
          <ac:chgData name="Colin Davis" userId="6a5dbc76-608b-4576-9aac-295ef967298e" providerId="ADAL" clId="{A3199FAF-0854-4B47-B6FF-0A93DDF7EC3E}" dt="2021-11-17T17:46:53.492" v="1013" actId="478"/>
          <ac:spMkLst>
            <pc:docMk/>
            <pc:sldMk cId="3755516181" sldId="412"/>
            <ac:spMk id="3" creationId="{4254C315-4C4C-402C-B98F-3296826D036D}"/>
          </ac:spMkLst>
        </pc:spChg>
        <pc:spChg chg="add">
          <ac:chgData name="Colin Davis" userId="6a5dbc76-608b-4576-9aac-295ef967298e" providerId="ADAL" clId="{A3199FAF-0854-4B47-B6FF-0A93DDF7EC3E}" dt="2021-11-17T17:46:57.248" v="1017" actId="26606"/>
          <ac:spMkLst>
            <pc:docMk/>
            <pc:sldMk cId="3755516181" sldId="412"/>
            <ac:spMk id="10" creationId="{87CC2527-562A-4F69-B487-4371E5B243E7}"/>
          </ac:spMkLst>
        </pc:spChg>
        <pc:picChg chg="add mod">
          <ac:chgData name="Colin Davis" userId="6a5dbc76-608b-4576-9aac-295ef967298e" providerId="ADAL" clId="{A3199FAF-0854-4B47-B6FF-0A93DDF7EC3E}" dt="2021-11-17T17:47:04.415" v="1018" actId="14100"/>
          <ac:picMkLst>
            <pc:docMk/>
            <pc:sldMk cId="3755516181" sldId="412"/>
            <ac:picMk id="5" creationId="{FF65B34C-C0E8-40D3-A39D-0C83857EFD1A}"/>
          </ac:picMkLst>
        </pc:picChg>
        <pc:cxnChg chg="add">
          <ac:chgData name="Colin Davis" userId="6a5dbc76-608b-4576-9aac-295ef967298e" providerId="ADAL" clId="{A3199FAF-0854-4B47-B6FF-0A93DDF7EC3E}" dt="2021-11-17T17:46:57.248" v="1017" actId="26606"/>
          <ac:cxnSpMkLst>
            <pc:docMk/>
            <pc:sldMk cId="3755516181" sldId="412"/>
            <ac:cxnSpMk id="12" creationId="{BCDAEC91-5BCE-4B55-9CC0-43EF94CB734B}"/>
          </ac:cxnSpMkLst>
        </pc:cxnChg>
      </pc:sldChg>
      <pc:sldChg chg="add ord">
        <pc:chgData name="Colin Davis" userId="6a5dbc76-608b-4576-9aac-295ef967298e" providerId="ADAL" clId="{A3199FAF-0854-4B47-B6FF-0A93DDF7EC3E}" dt="2021-11-17T23:32:35.577" v="1201"/>
        <pc:sldMkLst>
          <pc:docMk/>
          <pc:sldMk cId="2246191014" sldId="413"/>
        </pc:sldMkLst>
      </pc:sldChg>
      <pc:sldChg chg="delSp add setBg delDesignElem">
        <pc:chgData name="Colin Davis" userId="6a5dbc76-608b-4576-9aac-295ef967298e" providerId="ADAL" clId="{A3199FAF-0854-4B47-B6FF-0A93DDF7EC3E}" dt="2021-11-19T12:53:57.536" v="2523"/>
        <pc:sldMkLst>
          <pc:docMk/>
          <pc:sldMk cId="1415909872" sldId="414"/>
        </pc:sldMkLst>
        <pc:spChg chg="del">
          <ac:chgData name="Colin Davis" userId="6a5dbc76-608b-4576-9aac-295ef967298e" providerId="ADAL" clId="{A3199FAF-0854-4B47-B6FF-0A93DDF7EC3E}" dt="2021-11-19T12:53:57.536" v="2523"/>
          <ac:spMkLst>
            <pc:docMk/>
            <pc:sldMk cId="1415909872" sldId="414"/>
            <ac:spMk id="18" creationId="{04812C46-200A-4DEB-A05E-3ED6C68C2387}"/>
          </ac:spMkLst>
        </pc:spChg>
        <pc:spChg chg="del">
          <ac:chgData name="Colin Davis" userId="6a5dbc76-608b-4576-9aac-295ef967298e" providerId="ADAL" clId="{A3199FAF-0854-4B47-B6FF-0A93DDF7EC3E}" dt="2021-11-19T12:53:57.536" v="2523"/>
          <ac:spMkLst>
            <pc:docMk/>
            <pc:sldMk cId="1415909872" sldId="414"/>
            <ac:spMk id="20" creationId="{D1EA859B-E555-4109-94F3-6700E046E008}"/>
          </ac:spMkLst>
        </pc:spChg>
      </pc:sldChg>
      <pc:sldChg chg="addSp delSp modSp new del mod setBg">
        <pc:chgData name="Colin Davis" userId="6a5dbc76-608b-4576-9aac-295ef967298e" providerId="ADAL" clId="{A3199FAF-0854-4B47-B6FF-0A93DDF7EC3E}" dt="2021-11-19T12:53:48.038" v="2521" actId="2696"/>
        <pc:sldMkLst>
          <pc:docMk/>
          <pc:sldMk cId="2951042120" sldId="414"/>
        </pc:sldMkLst>
        <pc:spChg chg="del">
          <ac:chgData name="Colin Davis" userId="6a5dbc76-608b-4576-9aac-295ef967298e" providerId="ADAL" clId="{A3199FAF-0854-4B47-B6FF-0A93DDF7EC3E}" dt="2021-11-17T18:09:01.453" v="1059" actId="26606"/>
          <ac:spMkLst>
            <pc:docMk/>
            <pc:sldMk cId="2951042120" sldId="414"/>
            <ac:spMk id="2" creationId="{C0664DA4-A692-443E-84EF-0DE1AE1D28DF}"/>
          </ac:spMkLst>
        </pc:spChg>
        <pc:spChg chg="del">
          <ac:chgData name="Colin Davis" userId="6a5dbc76-608b-4576-9aac-295ef967298e" providerId="ADAL" clId="{A3199FAF-0854-4B47-B6FF-0A93DDF7EC3E}" dt="2021-11-17T18:08:56.273" v="1056"/>
          <ac:spMkLst>
            <pc:docMk/>
            <pc:sldMk cId="2951042120" sldId="414"/>
            <ac:spMk id="3" creationId="{6C7EB44D-A038-4F32-8660-EB63DD52EC0B}"/>
          </ac:spMkLst>
        </pc:spChg>
        <pc:spChg chg="add del mod">
          <ac:chgData name="Colin Davis" userId="6a5dbc76-608b-4576-9aac-295ef967298e" providerId="ADAL" clId="{A3199FAF-0854-4B47-B6FF-0A93DDF7EC3E}" dt="2021-11-17T18:38:59.849" v="1063"/>
          <ac:spMkLst>
            <pc:docMk/>
            <pc:sldMk cId="2951042120" sldId="414"/>
            <ac:spMk id="3" creationId="{E39E88C2-55FC-4A55-B1E3-08DC1C62888D}"/>
          </ac:spMkLst>
        </pc:spChg>
        <pc:spChg chg="add del">
          <ac:chgData name="Colin Davis" userId="6a5dbc76-608b-4576-9aac-295ef967298e" providerId="ADAL" clId="{A3199FAF-0854-4B47-B6FF-0A93DDF7EC3E}" dt="2021-11-17T18:39:22.798" v="1071" actId="26606"/>
          <ac:spMkLst>
            <pc:docMk/>
            <pc:sldMk cId="2951042120" sldId="414"/>
            <ac:spMk id="11" creationId="{42A4FC2C-047E-45A5-965D-8E1E3BF09BC6}"/>
          </ac:spMkLst>
        </pc:spChg>
        <pc:spChg chg="add del">
          <ac:chgData name="Colin Davis" userId="6a5dbc76-608b-4576-9aac-295ef967298e" providerId="ADAL" clId="{A3199FAF-0854-4B47-B6FF-0A93DDF7EC3E}" dt="2021-11-17T18:39:28.394" v="1072" actId="478"/>
          <ac:spMkLst>
            <pc:docMk/>
            <pc:sldMk cId="2951042120" sldId="414"/>
            <ac:spMk id="15" creationId="{07717F36-BFE2-4BC8-B981-5BD824232073}"/>
          </ac:spMkLst>
        </pc:spChg>
        <pc:spChg chg="add">
          <ac:chgData name="Colin Davis" userId="6a5dbc76-608b-4576-9aac-295ef967298e" providerId="ADAL" clId="{A3199FAF-0854-4B47-B6FF-0A93DDF7EC3E}" dt="2021-11-17T18:39:22.798" v="1071" actId="26606"/>
          <ac:spMkLst>
            <pc:docMk/>
            <pc:sldMk cId="2951042120" sldId="414"/>
            <ac:spMk id="18" creationId="{04812C46-200A-4DEB-A05E-3ED6C68C2387}"/>
          </ac:spMkLst>
        </pc:spChg>
        <pc:spChg chg="add">
          <ac:chgData name="Colin Davis" userId="6a5dbc76-608b-4576-9aac-295ef967298e" providerId="ADAL" clId="{A3199FAF-0854-4B47-B6FF-0A93DDF7EC3E}" dt="2021-11-17T18:39:22.798" v="1071" actId="26606"/>
          <ac:spMkLst>
            <pc:docMk/>
            <pc:sldMk cId="2951042120" sldId="414"/>
            <ac:spMk id="20" creationId="{D1EA859B-E555-4109-94F3-6700E046E008}"/>
          </ac:spMkLst>
        </pc:spChg>
        <pc:picChg chg="add mod">
          <ac:chgData name="Colin Davis" userId="6a5dbc76-608b-4576-9aac-295ef967298e" providerId="ADAL" clId="{A3199FAF-0854-4B47-B6FF-0A93DDF7EC3E}" dt="2021-11-18T16:39:46.952" v="1309" actId="14100"/>
          <ac:picMkLst>
            <pc:docMk/>
            <pc:sldMk cId="2951042120" sldId="414"/>
            <ac:picMk id="3" creationId="{AF5B32B4-133F-4884-A1B3-9F3F7A4CEC56}"/>
          </ac:picMkLst>
        </pc:picChg>
        <pc:picChg chg="add del mod">
          <ac:chgData name="Colin Davis" userId="6a5dbc76-608b-4576-9aac-295ef967298e" providerId="ADAL" clId="{A3199FAF-0854-4B47-B6FF-0A93DDF7EC3E}" dt="2021-11-17T18:38:46.779" v="1062" actId="478"/>
          <ac:picMkLst>
            <pc:docMk/>
            <pc:sldMk cId="2951042120" sldId="414"/>
            <ac:picMk id="5" creationId="{8D963BA1-11B4-490C-8EB2-2EBA5F55F93C}"/>
          </ac:picMkLst>
        </pc:picChg>
        <pc:picChg chg="add del mod">
          <ac:chgData name="Colin Davis" userId="6a5dbc76-608b-4576-9aac-295ef967298e" providerId="ADAL" clId="{A3199FAF-0854-4B47-B6FF-0A93DDF7EC3E}" dt="2021-11-17T18:39:32.681" v="1073" actId="478"/>
          <ac:picMkLst>
            <pc:docMk/>
            <pc:sldMk cId="2951042120" sldId="414"/>
            <ac:picMk id="6" creationId="{F943915D-C02C-4F4D-8D36-9E5E6BF424CC}"/>
          </ac:picMkLst>
        </pc:picChg>
        <pc:picChg chg="add del mod">
          <ac:chgData name="Colin Davis" userId="6a5dbc76-608b-4576-9aac-295ef967298e" providerId="ADAL" clId="{A3199FAF-0854-4B47-B6FF-0A93DDF7EC3E}" dt="2021-11-18T16:39:29.063" v="1304" actId="478"/>
          <ac:picMkLst>
            <pc:docMk/>
            <pc:sldMk cId="2951042120" sldId="414"/>
            <ac:picMk id="8" creationId="{082BA586-A021-44C4-90C6-E051E4353BD2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52:20.747" v="1164" actId="47"/>
        <pc:sldMkLst>
          <pc:docMk/>
          <pc:sldMk cId="1591427831" sldId="415"/>
        </pc:sldMkLst>
        <pc:spChg chg="del">
          <ac:chgData name="Colin Davis" userId="6a5dbc76-608b-4576-9aac-295ef967298e" providerId="ADAL" clId="{A3199FAF-0854-4B47-B6FF-0A93DDF7EC3E}" dt="2021-11-17T18:59:35.878" v="1091"/>
          <ac:spMkLst>
            <pc:docMk/>
            <pc:sldMk cId="1591427831" sldId="415"/>
            <ac:spMk id="3" creationId="{C8BAE31F-FBA7-4FCC-A66C-4C56874E0966}"/>
          </ac:spMkLst>
        </pc:spChg>
        <pc:picChg chg="add mod">
          <ac:chgData name="Colin Davis" userId="6a5dbc76-608b-4576-9aac-295ef967298e" providerId="ADAL" clId="{A3199FAF-0854-4B47-B6FF-0A93DDF7EC3E}" dt="2021-11-17T18:59:47.096" v="1095" actId="14100"/>
          <ac:picMkLst>
            <pc:docMk/>
            <pc:sldMk cId="1591427831" sldId="415"/>
            <ac:picMk id="5" creationId="{5E3D84E7-2E6B-40DA-BFD6-1C54CAAA02BC}"/>
          </ac:picMkLst>
        </pc:picChg>
      </pc:sldChg>
      <pc:sldChg chg="addSp delSp modSp new del mod ord">
        <pc:chgData name="Colin Davis" userId="6a5dbc76-608b-4576-9aac-295ef967298e" providerId="ADAL" clId="{A3199FAF-0854-4B47-B6FF-0A93DDF7EC3E}" dt="2021-11-17T22:42:40.824" v="1152" actId="47"/>
        <pc:sldMkLst>
          <pc:docMk/>
          <pc:sldMk cId="945357397" sldId="416"/>
        </pc:sldMkLst>
        <pc:spChg chg="del">
          <ac:chgData name="Colin Davis" userId="6a5dbc76-608b-4576-9aac-295ef967298e" providerId="ADAL" clId="{A3199FAF-0854-4B47-B6FF-0A93DDF7EC3E}" dt="2021-11-17T20:39:01.081" v="1104"/>
          <ac:spMkLst>
            <pc:docMk/>
            <pc:sldMk cId="945357397" sldId="416"/>
            <ac:spMk id="3" creationId="{7ADAB77E-ACD7-4F2D-8EFA-6FC166309AAE}"/>
          </ac:spMkLst>
        </pc:spChg>
        <pc:picChg chg="add mod">
          <ac:chgData name="Colin Davis" userId="6a5dbc76-608b-4576-9aac-295ef967298e" providerId="ADAL" clId="{A3199FAF-0854-4B47-B6FF-0A93DDF7EC3E}" dt="2021-11-17T20:39:02.588" v="1106" actId="962"/>
          <ac:picMkLst>
            <pc:docMk/>
            <pc:sldMk cId="945357397" sldId="416"/>
            <ac:picMk id="5" creationId="{FF6CDAFD-DEED-463D-AED6-14F7273D0D01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42:40.824" v="1152" actId="47"/>
        <pc:sldMkLst>
          <pc:docMk/>
          <pc:sldMk cId="3259436686" sldId="417"/>
        </pc:sldMkLst>
        <pc:spChg chg="del">
          <ac:chgData name="Colin Davis" userId="6a5dbc76-608b-4576-9aac-295ef967298e" providerId="ADAL" clId="{A3199FAF-0854-4B47-B6FF-0A93DDF7EC3E}" dt="2021-11-17T20:39:07.046" v="1107"/>
          <ac:spMkLst>
            <pc:docMk/>
            <pc:sldMk cId="3259436686" sldId="417"/>
            <ac:spMk id="3" creationId="{B39FB837-9F55-427C-BE1C-D862383CFD65}"/>
          </ac:spMkLst>
        </pc:spChg>
        <pc:picChg chg="add mod">
          <ac:chgData name="Colin Davis" userId="6a5dbc76-608b-4576-9aac-295ef967298e" providerId="ADAL" clId="{A3199FAF-0854-4B47-B6FF-0A93DDF7EC3E}" dt="2021-11-17T20:39:08.217" v="1109" actId="962"/>
          <ac:picMkLst>
            <pc:docMk/>
            <pc:sldMk cId="3259436686" sldId="417"/>
            <ac:picMk id="5" creationId="{F57A0C88-D7D4-457A-B0A9-445B12617F1B}"/>
          </ac:picMkLst>
        </pc:picChg>
      </pc:sldChg>
      <pc:sldChg chg="addSp delSp modSp new del mod ord">
        <pc:chgData name="Colin Davis" userId="6a5dbc76-608b-4576-9aac-295ef967298e" providerId="ADAL" clId="{A3199FAF-0854-4B47-B6FF-0A93DDF7EC3E}" dt="2021-11-17T22:42:40.824" v="1152" actId="47"/>
        <pc:sldMkLst>
          <pc:docMk/>
          <pc:sldMk cId="17316866" sldId="418"/>
        </pc:sldMkLst>
        <pc:spChg chg="del">
          <ac:chgData name="Colin Davis" userId="6a5dbc76-608b-4576-9aac-295ef967298e" providerId="ADAL" clId="{A3199FAF-0854-4B47-B6FF-0A93DDF7EC3E}" dt="2021-11-17T20:38:38.644" v="1099"/>
          <ac:spMkLst>
            <pc:docMk/>
            <pc:sldMk cId="17316866" sldId="418"/>
            <ac:spMk id="3" creationId="{19D07ECE-4D67-483D-A6C7-377840CE0B94}"/>
          </ac:spMkLst>
        </pc:spChg>
        <pc:picChg chg="add mod">
          <ac:chgData name="Colin Davis" userId="6a5dbc76-608b-4576-9aac-295ef967298e" providerId="ADAL" clId="{A3199FAF-0854-4B47-B6FF-0A93DDF7EC3E}" dt="2021-11-17T20:38:40.244" v="1101" actId="962"/>
          <ac:picMkLst>
            <pc:docMk/>
            <pc:sldMk cId="17316866" sldId="418"/>
            <ac:picMk id="5" creationId="{5FBC6D33-ABC7-4DE3-AEA1-0A223C7AAE7D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42:40.824" v="1152" actId="47"/>
        <pc:sldMkLst>
          <pc:docMk/>
          <pc:sldMk cId="1602834473" sldId="419"/>
        </pc:sldMkLst>
        <pc:spChg chg="del">
          <ac:chgData name="Colin Davis" userId="6a5dbc76-608b-4576-9aac-295ef967298e" providerId="ADAL" clId="{A3199FAF-0854-4B47-B6FF-0A93DDF7EC3E}" dt="2021-11-17T20:39:30.268" v="1111"/>
          <ac:spMkLst>
            <pc:docMk/>
            <pc:sldMk cId="1602834473" sldId="419"/>
            <ac:spMk id="3" creationId="{6C3EF7F4-1E9E-4127-993C-A43C906C7CD0}"/>
          </ac:spMkLst>
        </pc:spChg>
        <pc:picChg chg="add mod">
          <ac:chgData name="Colin Davis" userId="6a5dbc76-608b-4576-9aac-295ef967298e" providerId="ADAL" clId="{A3199FAF-0854-4B47-B6FF-0A93DDF7EC3E}" dt="2021-11-17T20:39:31.667" v="1113" actId="962"/>
          <ac:picMkLst>
            <pc:docMk/>
            <pc:sldMk cId="1602834473" sldId="419"/>
            <ac:picMk id="5" creationId="{10B16850-88D1-4AEF-87D2-0D38B42E22F4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42:40.824" v="1152" actId="47"/>
        <pc:sldMkLst>
          <pc:docMk/>
          <pc:sldMk cId="723895701" sldId="420"/>
        </pc:sldMkLst>
        <pc:spChg chg="del">
          <ac:chgData name="Colin Davis" userId="6a5dbc76-608b-4576-9aac-295ef967298e" providerId="ADAL" clId="{A3199FAF-0854-4B47-B6FF-0A93DDF7EC3E}" dt="2021-11-17T20:39:38.464" v="1115"/>
          <ac:spMkLst>
            <pc:docMk/>
            <pc:sldMk cId="723895701" sldId="420"/>
            <ac:spMk id="3" creationId="{8C7F5697-DFCF-42A1-A880-60CF33C3784F}"/>
          </ac:spMkLst>
        </pc:spChg>
        <pc:picChg chg="add mod">
          <ac:chgData name="Colin Davis" userId="6a5dbc76-608b-4576-9aac-295ef967298e" providerId="ADAL" clId="{A3199FAF-0854-4B47-B6FF-0A93DDF7EC3E}" dt="2021-11-17T20:39:39.849" v="1117" actId="962"/>
          <ac:picMkLst>
            <pc:docMk/>
            <pc:sldMk cId="723895701" sldId="420"/>
            <ac:picMk id="5" creationId="{11A7673C-3881-40CA-A507-98D61B8ACF4B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42:47.017" v="1153" actId="47"/>
        <pc:sldMkLst>
          <pc:docMk/>
          <pc:sldMk cId="3457431853" sldId="421"/>
        </pc:sldMkLst>
        <pc:spChg chg="del">
          <ac:chgData name="Colin Davis" userId="6a5dbc76-608b-4576-9aac-295ef967298e" providerId="ADAL" clId="{A3199FAF-0854-4B47-B6FF-0A93DDF7EC3E}" dt="2021-11-17T20:39:46.810" v="1119"/>
          <ac:spMkLst>
            <pc:docMk/>
            <pc:sldMk cId="3457431853" sldId="421"/>
            <ac:spMk id="3" creationId="{2A57159C-4DE1-483A-9A53-6A693E63657F}"/>
          </ac:spMkLst>
        </pc:spChg>
        <pc:picChg chg="add mod">
          <ac:chgData name="Colin Davis" userId="6a5dbc76-608b-4576-9aac-295ef967298e" providerId="ADAL" clId="{A3199FAF-0854-4B47-B6FF-0A93DDF7EC3E}" dt="2021-11-17T20:39:48.325" v="1121" actId="962"/>
          <ac:picMkLst>
            <pc:docMk/>
            <pc:sldMk cId="3457431853" sldId="421"/>
            <ac:picMk id="5" creationId="{32FAD9AB-6F24-46A9-A76F-A16B45D2F3EB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42:52.015" v="1154" actId="47"/>
        <pc:sldMkLst>
          <pc:docMk/>
          <pc:sldMk cId="485434737" sldId="422"/>
        </pc:sldMkLst>
        <pc:spChg chg="del">
          <ac:chgData name="Colin Davis" userId="6a5dbc76-608b-4576-9aac-295ef967298e" providerId="ADAL" clId="{A3199FAF-0854-4B47-B6FF-0A93DDF7EC3E}" dt="2021-11-17T20:39:53.730" v="1123"/>
          <ac:spMkLst>
            <pc:docMk/>
            <pc:sldMk cId="485434737" sldId="422"/>
            <ac:spMk id="3" creationId="{8BC66A2C-B901-4FDD-8BD1-48BBE7FA65CB}"/>
          </ac:spMkLst>
        </pc:spChg>
        <pc:picChg chg="add mod">
          <ac:chgData name="Colin Davis" userId="6a5dbc76-608b-4576-9aac-295ef967298e" providerId="ADAL" clId="{A3199FAF-0854-4B47-B6FF-0A93DDF7EC3E}" dt="2021-11-17T20:39:55.209" v="1125" actId="962"/>
          <ac:picMkLst>
            <pc:docMk/>
            <pc:sldMk cId="485434737" sldId="422"/>
            <ac:picMk id="5" creationId="{1930DD9E-62B1-41BD-805D-CB160F46C740}"/>
          </ac:picMkLst>
        </pc:picChg>
      </pc:sldChg>
      <pc:sldChg chg="addSp delSp modSp new del mod">
        <pc:chgData name="Colin Davis" userId="6a5dbc76-608b-4576-9aac-295ef967298e" providerId="ADAL" clId="{A3199FAF-0854-4B47-B6FF-0A93DDF7EC3E}" dt="2021-11-17T22:50:00.969" v="1157" actId="47"/>
        <pc:sldMkLst>
          <pc:docMk/>
          <pc:sldMk cId="2917722236" sldId="423"/>
        </pc:sldMkLst>
        <pc:spChg chg="del">
          <ac:chgData name="Colin Davis" userId="6a5dbc76-608b-4576-9aac-295ef967298e" providerId="ADAL" clId="{A3199FAF-0854-4B47-B6FF-0A93DDF7EC3E}" dt="2021-11-17T21:08:03.135" v="1129"/>
          <ac:spMkLst>
            <pc:docMk/>
            <pc:sldMk cId="2917722236" sldId="423"/>
            <ac:spMk id="3" creationId="{450BCB30-B623-40DE-99FB-42581CA71CB3}"/>
          </ac:spMkLst>
        </pc:spChg>
        <pc:picChg chg="add mod">
          <ac:chgData name="Colin Davis" userId="6a5dbc76-608b-4576-9aac-295ef967298e" providerId="ADAL" clId="{A3199FAF-0854-4B47-B6FF-0A93DDF7EC3E}" dt="2021-11-17T22:43:04.071" v="1156" actId="14100"/>
          <ac:picMkLst>
            <pc:docMk/>
            <pc:sldMk cId="2917722236" sldId="423"/>
            <ac:picMk id="5" creationId="{0A6FC98A-C01A-40CD-83AF-ADDEB9799F0E}"/>
          </ac:picMkLst>
        </pc:picChg>
      </pc:sldChg>
      <pc:sldChg chg="addSp delSp modSp new mod ord">
        <pc:chgData name="Colin Davis" userId="6a5dbc76-608b-4576-9aac-295ef967298e" providerId="ADAL" clId="{A3199FAF-0854-4B47-B6FF-0A93DDF7EC3E}" dt="2021-11-18T17:36:33.701" v="1367" actId="14100"/>
        <pc:sldMkLst>
          <pc:docMk/>
          <pc:sldMk cId="3639850534" sldId="424"/>
        </pc:sldMkLst>
        <pc:spChg chg="del">
          <ac:chgData name="Colin Davis" userId="6a5dbc76-608b-4576-9aac-295ef967298e" providerId="ADAL" clId="{A3199FAF-0854-4B47-B6FF-0A93DDF7EC3E}" dt="2021-11-17T21:42:59.873" v="1133"/>
          <ac:spMkLst>
            <pc:docMk/>
            <pc:sldMk cId="3639850534" sldId="424"/>
            <ac:spMk id="3" creationId="{CDBF8AB6-6ED5-4F4E-9939-240D76567792}"/>
          </ac:spMkLst>
        </pc:spChg>
        <pc:spChg chg="add del mod">
          <ac:chgData name="Colin Davis" userId="6a5dbc76-608b-4576-9aac-295ef967298e" providerId="ADAL" clId="{A3199FAF-0854-4B47-B6FF-0A93DDF7EC3E}" dt="2021-11-18T17:13:23.360" v="1328"/>
          <ac:spMkLst>
            <pc:docMk/>
            <pc:sldMk cId="3639850534" sldId="424"/>
            <ac:spMk id="4" creationId="{E6C25EA2-2A74-4AF7-85D8-E641BC34794C}"/>
          </ac:spMkLst>
        </pc:spChg>
        <pc:spChg chg="add del mod">
          <ac:chgData name="Colin Davis" userId="6a5dbc76-608b-4576-9aac-295ef967298e" providerId="ADAL" clId="{A3199FAF-0854-4B47-B6FF-0A93DDF7EC3E}" dt="2021-11-18T17:30:30.308" v="1335"/>
          <ac:spMkLst>
            <pc:docMk/>
            <pc:sldMk cId="3639850534" sldId="424"/>
            <ac:spMk id="9" creationId="{1B39606B-3E77-4619-B2CF-32533BF7D2F3}"/>
          </ac:spMkLst>
        </pc:spChg>
        <pc:spChg chg="add del mod">
          <ac:chgData name="Colin Davis" userId="6a5dbc76-608b-4576-9aac-295ef967298e" providerId="ADAL" clId="{A3199FAF-0854-4B47-B6FF-0A93DDF7EC3E}" dt="2021-11-18T17:34:21.132" v="1354"/>
          <ac:spMkLst>
            <pc:docMk/>
            <pc:sldMk cId="3639850534" sldId="424"/>
            <ac:spMk id="13" creationId="{A105B07A-7623-4B4B-9D64-983FBD9F6430}"/>
          </ac:spMkLst>
        </pc:spChg>
        <pc:picChg chg="add del mod">
          <ac:chgData name="Colin Davis" userId="6a5dbc76-608b-4576-9aac-295ef967298e" providerId="ADAL" clId="{A3199FAF-0854-4B47-B6FF-0A93DDF7EC3E}" dt="2021-11-18T17:12:51.544" v="1327" actId="478"/>
          <ac:picMkLst>
            <pc:docMk/>
            <pc:sldMk cId="3639850534" sldId="424"/>
            <ac:picMk id="5" creationId="{297A99FE-5E26-491F-9F20-BFE57261BC1B}"/>
          </ac:picMkLst>
        </pc:picChg>
        <pc:picChg chg="add del mod">
          <ac:chgData name="Colin Davis" userId="6a5dbc76-608b-4576-9aac-295ef967298e" providerId="ADAL" clId="{A3199FAF-0854-4B47-B6FF-0A93DDF7EC3E}" dt="2021-11-18T17:30:09.521" v="1334" actId="478"/>
          <ac:picMkLst>
            <pc:docMk/>
            <pc:sldMk cId="3639850534" sldId="424"/>
            <ac:picMk id="7" creationId="{23B9DF04-8F35-4826-A2F8-B954EA759291}"/>
          </ac:picMkLst>
        </pc:picChg>
        <pc:picChg chg="add del mod">
          <ac:chgData name="Colin Davis" userId="6a5dbc76-608b-4576-9aac-295ef967298e" providerId="ADAL" clId="{A3199FAF-0854-4B47-B6FF-0A93DDF7EC3E}" dt="2021-11-18T17:34:17.907" v="1353" actId="478"/>
          <ac:picMkLst>
            <pc:docMk/>
            <pc:sldMk cId="3639850534" sldId="424"/>
            <ac:picMk id="11" creationId="{459911D2-824A-4E96-A517-1EA9F2D6A4C6}"/>
          </ac:picMkLst>
        </pc:picChg>
        <pc:picChg chg="add mod">
          <ac:chgData name="Colin Davis" userId="6a5dbc76-608b-4576-9aac-295ef967298e" providerId="ADAL" clId="{A3199FAF-0854-4B47-B6FF-0A93DDF7EC3E}" dt="2021-11-18T17:36:33.701" v="1367" actId="14100"/>
          <ac:picMkLst>
            <pc:docMk/>
            <pc:sldMk cId="3639850534" sldId="424"/>
            <ac:picMk id="15" creationId="{7ECD981C-46B7-4103-B173-F3A6DCA1392C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7:44:40.925" v="1393" actId="14100"/>
        <pc:sldMkLst>
          <pc:docMk/>
          <pc:sldMk cId="2610053830" sldId="425"/>
        </pc:sldMkLst>
        <pc:spChg chg="del">
          <ac:chgData name="Colin Davis" userId="6a5dbc76-608b-4576-9aac-295ef967298e" providerId="ADAL" clId="{A3199FAF-0854-4B47-B6FF-0A93DDF7EC3E}" dt="2021-11-17T22:31:01.917" v="1139"/>
          <ac:spMkLst>
            <pc:docMk/>
            <pc:sldMk cId="2610053830" sldId="425"/>
            <ac:spMk id="3" creationId="{768DB38F-BA27-41D8-8191-D5DC44EF855C}"/>
          </ac:spMkLst>
        </pc:spChg>
        <pc:spChg chg="add del mod">
          <ac:chgData name="Colin Davis" userId="6a5dbc76-608b-4576-9aac-295ef967298e" providerId="ADAL" clId="{A3199FAF-0854-4B47-B6FF-0A93DDF7EC3E}" dt="2021-11-18T17:42:41.674" v="1377"/>
          <ac:spMkLst>
            <pc:docMk/>
            <pc:sldMk cId="2610053830" sldId="425"/>
            <ac:spMk id="4" creationId="{B05084F7-1186-42AF-8AE5-43EECF9E126C}"/>
          </ac:spMkLst>
        </pc:spChg>
        <pc:spChg chg="add del mod">
          <ac:chgData name="Colin Davis" userId="6a5dbc76-608b-4576-9aac-295ef967298e" providerId="ADAL" clId="{A3199FAF-0854-4B47-B6FF-0A93DDF7EC3E}" dt="2021-11-17T22:40:45.789" v="1147"/>
          <ac:spMkLst>
            <pc:docMk/>
            <pc:sldMk cId="2610053830" sldId="425"/>
            <ac:spMk id="7" creationId="{CF47D410-6403-4B2E-A64B-552FDF825E07}"/>
          </ac:spMkLst>
        </pc:spChg>
        <pc:spChg chg="add del mod">
          <ac:chgData name="Colin Davis" userId="6a5dbc76-608b-4576-9aac-295ef967298e" providerId="ADAL" clId="{A3199FAF-0854-4B47-B6FF-0A93DDF7EC3E}" dt="2021-11-18T17:44:14.420" v="1383"/>
          <ac:spMkLst>
            <pc:docMk/>
            <pc:sldMk cId="2610053830" sldId="425"/>
            <ac:spMk id="8" creationId="{A37D3F89-F1FB-43AD-8C96-CA89B649788E}"/>
          </ac:spMkLst>
        </pc:spChg>
        <pc:picChg chg="add del mod">
          <ac:chgData name="Colin Davis" userId="6a5dbc76-608b-4576-9aac-295ef967298e" providerId="ADAL" clId="{A3199FAF-0854-4B47-B6FF-0A93DDF7EC3E}" dt="2021-11-17T22:40:41.543" v="1146" actId="478"/>
          <ac:picMkLst>
            <pc:docMk/>
            <pc:sldMk cId="2610053830" sldId="425"/>
            <ac:picMk id="5" creationId="{DD07CBE0-8775-432F-8CFB-7CBBE005BDBE}"/>
          </ac:picMkLst>
        </pc:picChg>
        <pc:picChg chg="add del mod">
          <ac:chgData name="Colin Davis" userId="6a5dbc76-608b-4576-9aac-295ef967298e" providerId="ADAL" clId="{A3199FAF-0854-4B47-B6FF-0A93DDF7EC3E}" dt="2021-11-18T17:44:06.812" v="1382" actId="478"/>
          <ac:picMkLst>
            <pc:docMk/>
            <pc:sldMk cId="2610053830" sldId="425"/>
            <ac:picMk id="6" creationId="{8B42F1C6-6C9A-4BC5-9D70-5EB6121930BF}"/>
          </ac:picMkLst>
        </pc:picChg>
        <pc:picChg chg="add del mod">
          <ac:chgData name="Colin Davis" userId="6a5dbc76-608b-4576-9aac-295ef967298e" providerId="ADAL" clId="{A3199FAF-0854-4B47-B6FF-0A93DDF7EC3E}" dt="2021-11-18T17:42:15.153" v="1376" actId="478"/>
          <ac:picMkLst>
            <pc:docMk/>
            <pc:sldMk cId="2610053830" sldId="425"/>
            <ac:picMk id="9" creationId="{55501EE3-CBD2-4A57-ABBB-455CDC63BDDE}"/>
          </ac:picMkLst>
        </pc:picChg>
        <pc:picChg chg="add mod">
          <ac:chgData name="Colin Davis" userId="6a5dbc76-608b-4576-9aac-295ef967298e" providerId="ADAL" clId="{A3199FAF-0854-4B47-B6FF-0A93DDF7EC3E}" dt="2021-11-18T17:44:40.925" v="1393" actId="14100"/>
          <ac:picMkLst>
            <pc:docMk/>
            <pc:sldMk cId="2610053830" sldId="425"/>
            <ac:picMk id="11" creationId="{208BA88A-DAE9-40ED-9D8A-8E9366FFDED8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7:52:57.112" v="1466" actId="1038"/>
        <pc:sldMkLst>
          <pc:docMk/>
          <pc:sldMk cId="767054656" sldId="426"/>
        </pc:sldMkLst>
        <pc:spChg chg="del">
          <ac:chgData name="Colin Davis" userId="6a5dbc76-608b-4576-9aac-295ef967298e" providerId="ADAL" clId="{A3199FAF-0854-4B47-B6FF-0A93DDF7EC3E}" dt="2021-11-17T23:15:18.599" v="1185" actId="478"/>
          <ac:spMkLst>
            <pc:docMk/>
            <pc:sldMk cId="767054656" sldId="426"/>
            <ac:spMk id="2" creationId="{DBA2226C-DB16-410F-ABB3-2B0005FD61C9}"/>
          </ac:spMkLst>
        </pc:spChg>
        <pc:spChg chg="add del mod">
          <ac:chgData name="Colin Davis" userId="6a5dbc76-608b-4576-9aac-295ef967298e" providerId="ADAL" clId="{A3199FAF-0854-4B47-B6FF-0A93DDF7EC3E}" dt="2021-11-18T17:46:10.875" v="1395"/>
          <ac:spMkLst>
            <pc:docMk/>
            <pc:sldMk cId="767054656" sldId="426"/>
            <ac:spMk id="3" creationId="{342F49C3-BE70-4469-85C7-8FF1DF0DA4C8}"/>
          </ac:spMkLst>
        </pc:spChg>
        <pc:spChg chg="del">
          <ac:chgData name="Colin Davis" userId="6a5dbc76-608b-4576-9aac-295ef967298e" providerId="ADAL" clId="{A3199FAF-0854-4B47-B6FF-0A93DDF7EC3E}" dt="2021-11-17T22:50:11.445" v="1159"/>
          <ac:spMkLst>
            <pc:docMk/>
            <pc:sldMk cId="767054656" sldId="426"/>
            <ac:spMk id="3" creationId="{F6F0F7AF-DDA2-4D11-8569-661BE01A2A4B}"/>
          </ac:spMkLst>
        </pc:spChg>
        <pc:spChg chg="add del mod">
          <ac:chgData name="Colin Davis" userId="6a5dbc76-608b-4576-9aac-295ef967298e" providerId="ADAL" clId="{A3199FAF-0854-4B47-B6FF-0A93DDF7EC3E}" dt="2021-11-18T17:50:45.022" v="1407"/>
          <ac:spMkLst>
            <pc:docMk/>
            <pc:sldMk cId="767054656" sldId="426"/>
            <ac:spMk id="8" creationId="{5FBAB424-E009-435E-B75A-8F0C8D75B220}"/>
          </ac:spMkLst>
        </pc:spChg>
        <pc:picChg chg="add del mod">
          <ac:chgData name="Colin Davis" userId="6a5dbc76-608b-4576-9aac-295ef967298e" providerId="ADAL" clId="{A3199FAF-0854-4B47-B6FF-0A93DDF7EC3E}" dt="2021-11-18T17:46:07.694" v="1394" actId="478"/>
          <ac:picMkLst>
            <pc:docMk/>
            <pc:sldMk cId="767054656" sldId="426"/>
            <ac:picMk id="5" creationId="{84F3D089-984D-4BB6-B4E1-AB394BE1AC49}"/>
          </ac:picMkLst>
        </pc:picChg>
        <pc:picChg chg="add del mod">
          <ac:chgData name="Colin Davis" userId="6a5dbc76-608b-4576-9aac-295ef967298e" providerId="ADAL" clId="{A3199FAF-0854-4B47-B6FF-0A93DDF7EC3E}" dt="2021-11-18T17:50:37.512" v="1406" actId="478"/>
          <ac:picMkLst>
            <pc:docMk/>
            <pc:sldMk cId="767054656" sldId="426"/>
            <ac:picMk id="6" creationId="{994AC7E7-AA3E-421E-9B87-1BBA37D5EBB1}"/>
          </ac:picMkLst>
        </pc:picChg>
        <pc:picChg chg="add mod">
          <ac:chgData name="Colin Davis" userId="6a5dbc76-608b-4576-9aac-295ef967298e" providerId="ADAL" clId="{A3199FAF-0854-4B47-B6FF-0A93DDF7EC3E}" dt="2021-11-18T17:52:57.112" v="1466" actId="1038"/>
          <ac:picMkLst>
            <pc:docMk/>
            <pc:sldMk cId="767054656" sldId="426"/>
            <ac:picMk id="10" creationId="{CDCFF248-735D-4830-B232-5C850FD72F83}"/>
          </ac:picMkLst>
        </pc:picChg>
      </pc:sldChg>
      <pc:sldChg chg="add del">
        <pc:chgData name="Colin Davis" userId="6a5dbc76-608b-4576-9aac-295ef967298e" providerId="ADAL" clId="{A3199FAF-0854-4B47-B6FF-0A93DDF7EC3E}" dt="2021-11-18T18:11:58.359" v="1713" actId="47"/>
        <pc:sldMkLst>
          <pc:docMk/>
          <pc:sldMk cId="1210384485" sldId="427"/>
        </pc:sldMkLst>
      </pc:sldChg>
      <pc:sldChg chg="addSp delSp modSp new del mod">
        <pc:chgData name="Colin Davis" userId="6a5dbc76-608b-4576-9aac-295ef967298e" providerId="ADAL" clId="{A3199FAF-0854-4B47-B6FF-0A93DDF7EC3E}" dt="2021-11-18T17:41:10.937" v="1375" actId="47"/>
        <pc:sldMkLst>
          <pc:docMk/>
          <pc:sldMk cId="1239365679" sldId="428"/>
        </pc:sldMkLst>
        <pc:spChg chg="del">
          <ac:chgData name="Colin Davis" userId="6a5dbc76-608b-4576-9aac-295ef967298e" providerId="ADAL" clId="{A3199FAF-0854-4B47-B6FF-0A93DDF7EC3E}" dt="2021-11-17T23:25:04.175" v="1190"/>
          <ac:spMkLst>
            <pc:docMk/>
            <pc:sldMk cId="1239365679" sldId="428"/>
            <ac:spMk id="3" creationId="{056B1575-C5F9-495D-8582-02B1D7C2E9D7}"/>
          </ac:spMkLst>
        </pc:spChg>
        <pc:spChg chg="add del mod">
          <ac:chgData name="Colin Davis" userId="6a5dbc76-608b-4576-9aac-295ef967298e" providerId="ADAL" clId="{A3199FAF-0854-4B47-B6FF-0A93DDF7EC3E}" dt="2021-11-18T17:09:38.327" v="1320"/>
          <ac:spMkLst>
            <pc:docMk/>
            <pc:sldMk cId="1239365679" sldId="428"/>
            <ac:spMk id="4" creationId="{C0CE6F04-CEFE-44DA-A6AE-4F6675E66BE8}"/>
          </ac:spMkLst>
        </pc:spChg>
        <pc:spChg chg="add del mod">
          <ac:chgData name="Colin Davis" userId="6a5dbc76-608b-4576-9aac-295ef967298e" providerId="ADAL" clId="{A3199FAF-0854-4B47-B6FF-0A93DDF7EC3E}" dt="2021-11-18T17:31:09.377" v="1339"/>
          <ac:spMkLst>
            <pc:docMk/>
            <pc:sldMk cId="1239365679" sldId="428"/>
            <ac:spMk id="9" creationId="{9576D7EA-49F2-41D0-B57B-CDCE5E19DE1F}"/>
          </ac:spMkLst>
        </pc:spChg>
        <pc:picChg chg="add del mod">
          <ac:chgData name="Colin Davis" userId="6a5dbc76-608b-4576-9aac-295ef967298e" providerId="ADAL" clId="{A3199FAF-0854-4B47-B6FF-0A93DDF7EC3E}" dt="2021-11-18T17:09:31.529" v="1319" actId="478"/>
          <ac:picMkLst>
            <pc:docMk/>
            <pc:sldMk cId="1239365679" sldId="428"/>
            <ac:picMk id="5" creationId="{5E8081B2-2CD1-4557-940A-D026FB64B562}"/>
          </ac:picMkLst>
        </pc:picChg>
        <pc:picChg chg="add del mod">
          <ac:chgData name="Colin Davis" userId="6a5dbc76-608b-4576-9aac-295ef967298e" providerId="ADAL" clId="{A3199FAF-0854-4B47-B6FF-0A93DDF7EC3E}" dt="2021-11-18T17:30:36.177" v="1338" actId="478"/>
          <ac:picMkLst>
            <pc:docMk/>
            <pc:sldMk cId="1239365679" sldId="428"/>
            <ac:picMk id="7" creationId="{A45D97C8-0A49-458E-82AE-D4CBBFAB4349}"/>
          </ac:picMkLst>
        </pc:picChg>
        <pc:picChg chg="add mod">
          <ac:chgData name="Colin Davis" userId="6a5dbc76-608b-4576-9aac-295ef967298e" providerId="ADAL" clId="{A3199FAF-0854-4B47-B6FF-0A93DDF7EC3E}" dt="2021-11-18T17:31:10.770" v="1341" actId="962"/>
          <ac:picMkLst>
            <pc:docMk/>
            <pc:sldMk cId="1239365679" sldId="428"/>
            <ac:picMk id="11" creationId="{035AFBE1-658D-408D-BA19-435AC29A7669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2:01:04.145" v="1208" actId="14100"/>
        <pc:sldMkLst>
          <pc:docMk/>
          <pc:sldMk cId="137480957" sldId="429"/>
        </pc:sldMkLst>
        <pc:spChg chg="del">
          <ac:chgData name="Colin Davis" userId="6a5dbc76-608b-4576-9aac-295ef967298e" providerId="ADAL" clId="{A3199FAF-0854-4B47-B6FF-0A93DDF7EC3E}" dt="2021-11-18T12:00:53.327" v="1204"/>
          <ac:spMkLst>
            <pc:docMk/>
            <pc:sldMk cId="137480957" sldId="429"/>
            <ac:spMk id="3" creationId="{E3D5E915-7419-4D0F-B8F1-2CF8B73240A4}"/>
          </ac:spMkLst>
        </pc:spChg>
        <pc:picChg chg="add mod">
          <ac:chgData name="Colin Davis" userId="6a5dbc76-608b-4576-9aac-295ef967298e" providerId="ADAL" clId="{A3199FAF-0854-4B47-B6FF-0A93DDF7EC3E}" dt="2021-11-18T12:01:04.145" v="1208" actId="14100"/>
          <ac:picMkLst>
            <pc:docMk/>
            <pc:sldMk cId="137480957" sldId="429"/>
            <ac:picMk id="5" creationId="{7EB66959-041E-496A-A8F9-BC52EF78F224}"/>
          </ac:picMkLst>
        </pc:picChg>
      </pc:sldChg>
      <pc:sldChg chg="new del">
        <pc:chgData name="Colin Davis" userId="6a5dbc76-608b-4576-9aac-295ef967298e" providerId="ADAL" clId="{A3199FAF-0854-4B47-B6FF-0A93DDF7EC3E}" dt="2021-11-18T13:40:22.011" v="1216" actId="47"/>
        <pc:sldMkLst>
          <pc:docMk/>
          <pc:sldMk cId="2848973930" sldId="430"/>
        </pc:sldMkLst>
      </pc:sldChg>
      <pc:sldChg chg="add">
        <pc:chgData name="Colin Davis" userId="6a5dbc76-608b-4576-9aac-295ef967298e" providerId="ADAL" clId="{A3199FAF-0854-4B47-B6FF-0A93DDF7EC3E}" dt="2021-11-19T11:34:28.424" v="1915"/>
        <pc:sldMkLst>
          <pc:docMk/>
          <pc:sldMk cId="3326793174" sldId="430"/>
        </pc:sldMkLst>
      </pc:sldChg>
      <pc:sldChg chg="add">
        <pc:chgData name="Colin Davis" userId="6a5dbc76-608b-4576-9aac-295ef967298e" providerId="ADAL" clId="{A3199FAF-0854-4B47-B6FF-0A93DDF7EC3E}" dt="2021-11-18T23:02:23.096" v="1802"/>
        <pc:sldMkLst>
          <pc:docMk/>
          <pc:sldMk cId="3256290402" sldId="431"/>
        </pc:sldMkLst>
      </pc:sldChg>
      <pc:sldChg chg="add del">
        <pc:chgData name="Colin Davis" userId="6a5dbc76-608b-4576-9aac-295ef967298e" providerId="ADAL" clId="{A3199FAF-0854-4B47-B6FF-0A93DDF7EC3E}" dt="2021-11-18T23:01:50.987" v="1801" actId="2696"/>
        <pc:sldMkLst>
          <pc:docMk/>
          <pc:sldMk cId="3273868867" sldId="431"/>
        </pc:sldMkLst>
      </pc:sldChg>
      <pc:sldChg chg="add">
        <pc:chgData name="Colin Davis" userId="6a5dbc76-608b-4576-9aac-295ef967298e" providerId="ADAL" clId="{A3199FAF-0854-4B47-B6FF-0A93DDF7EC3E}" dt="2021-11-19T11:05:21.561" v="1828"/>
        <pc:sldMkLst>
          <pc:docMk/>
          <pc:sldMk cId="3077440531" sldId="432"/>
        </pc:sldMkLst>
      </pc:sldChg>
      <pc:sldChg chg="addSp delSp modSp new del mod ord">
        <pc:chgData name="Colin Davis" userId="6a5dbc76-608b-4576-9aac-295ef967298e" providerId="ADAL" clId="{A3199FAF-0854-4B47-B6FF-0A93DDF7EC3E}" dt="2021-11-19T11:05:17.780" v="1827" actId="2696"/>
        <pc:sldMkLst>
          <pc:docMk/>
          <pc:sldMk cId="3771936989" sldId="432"/>
        </pc:sldMkLst>
        <pc:spChg chg="del">
          <ac:chgData name="Colin Davis" userId="6a5dbc76-608b-4576-9aac-295ef967298e" providerId="ADAL" clId="{A3199FAF-0854-4B47-B6FF-0A93DDF7EC3E}" dt="2021-11-18T15:16:27.551" v="1249"/>
          <ac:spMkLst>
            <pc:docMk/>
            <pc:sldMk cId="3771936989" sldId="432"/>
            <ac:spMk id="3" creationId="{0113D94E-3951-432A-88E8-A58526351590}"/>
          </ac:spMkLst>
        </pc:spChg>
        <pc:spChg chg="add del mod">
          <ac:chgData name="Colin Davis" userId="6a5dbc76-608b-4576-9aac-295ef967298e" providerId="ADAL" clId="{A3199FAF-0854-4B47-B6FF-0A93DDF7EC3E}" dt="2021-11-18T15:26:59.846" v="1261"/>
          <ac:spMkLst>
            <pc:docMk/>
            <pc:sldMk cId="3771936989" sldId="432"/>
            <ac:spMk id="7" creationId="{8F55CFFD-F56E-4FD6-B645-EB7134AA9F96}"/>
          </ac:spMkLst>
        </pc:spChg>
        <pc:picChg chg="add del mod">
          <ac:chgData name="Colin Davis" userId="6a5dbc76-608b-4576-9aac-295ef967298e" providerId="ADAL" clId="{A3199FAF-0854-4B47-B6FF-0A93DDF7EC3E}" dt="2021-11-18T15:26:50.114" v="1260" actId="478"/>
          <ac:picMkLst>
            <pc:docMk/>
            <pc:sldMk cId="3771936989" sldId="432"/>
            <ac:picMk id="5" creationId="{CFC4F193-381F-40BC-AE2E-9957AB322106}"/>
          </ac:picMkLst>
        </pc:picChg>
        <pc:picChg chg="add mod">
          <ac:chgData name="Colin Davis" userId="6a5dbc76-608b-4576-9aac-295ef967298e" providerId="ADAL" clId="{A3199FAF-0854-4B47-B6FF-0A93DDF7EC3E}" dt="2021-11-18T15:27:11.897" v="1265" actId="14100"/>
          <ac:picMkLst>
            <pc:docMk/>
            <pc:sldMk cId="3771936989" sldId="432"/>
            <ac:picMk id="9" creationId="{09FDBE03-0F27-448A-940F-D0D42D539701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5:21:57.297" v="1259" actId="14100"/>
        <pc:sldMkLst>
          <pc:docMk/>
          <pc:sldMk cId="562191167" sldId="433"/>
        </pc:sldMkLst>
        <pc:spChg chg="del">
          <ac:chgData name="Colin Davis" userId="6a5dbc76-608b-4576-9aac-295ef967298e" providerId="ADAL" clId="{A3199FAF-0854-4B47-B6FF-0A93DDF7EC3E}" dt="2021-11-18T15:21:44.702" v="1255"/>
          <ac:spMkLst>
            <pc:docMk/>
            <pc:sldMk cId="562191167" sldId="433"/>
            <ac:spMk id="3" creationId="{789C95F6-F31D-4963-B4CD-B066758F9A54}"/>
          </ac:spMkLst>
        </pc:spChg>
        <pc:picChg chg="add mod">
          <ac:chgData name="Colin Davis" userId="6a5dbc76-608b-4576-9aac-295ef967298e" providerId="ADAL" clId="{A3199FAF-0854-4B47-B6FF-0A93DDF7EC3E}" dt="2021-11-18T15:21:57.297" v="1259" actId="14100"/>
          <ac:picMkLst>
            <pc:docMk/>
            <pc:sldMk cId="562191167" sldId="433"/>
            <ac:picMk id="5" creationId="{11A2BAC2-F85A-4CE2-B8D7-1953239EB652}"/>
          </ac:picMkLst>
        </pc:picChg>
      </pc:sldChg>
      <pc:sldChg chg="add">
        <pc:chgData name="Colin Davis" userId="6a5dbc76-608b-4576-9aac-295ef967298e" providerId="ADAL" clId="{A3199FAF-0854-4B47-B6FF-0A93DDF7EC3E}" dt="2021-11-19T11:05:40.296" v="1830"/>
        <pc:sldMkLst>
          <pc:docMk/>
          <pc:sldMk cId="2148199335" sldId="434"/>
        </pc:sldMkLst>
      </pc:sldChg>
      <pc:sldChg chg="addSp delSp modSp new del mod">
        <pc:chgData name="Colin Davis" userId="6a5dbc76-608b-4576-9aac-295ef967298e" providerId="ADAL" clId="{A3199FAF-0854-4B47-B6FF-0A93DDF7EC3E}" dt="2021-11-19T11:05:35.876" v="1829" actId="2696"/>
        <pc:sldMkLst>
          <pc:docMk/>
          <pc:sldMk cId="3775157030" sldId="434"/>
        </pc:sldMkLst>
        <pc:spChg chg="del">
          <ac:chgData name="Colin Davis" userId="6a5dbc76-608b-4576-9aac-295ef967298e" providerId="ADAL" clId="{A3199FAF-0854-4B47-B6FF-0A93DDF7EC3E}" dt="2021-11-18T15:32:42.625" v="1267"/>
          <ac:spMkLst>
            <pc:docMk/>
            <pc:sldMk cId="3775157030" sldId="434"/>
            <ac:spMk id="3" creationId="{17BC34D1-89FD-48FC-B24D-D46CD4967A65}"/>
          </ac:spMkLst>
        </pc:spChg>
        <pc:picChg chg="add mod">
          <ac:chgData name="Colin Davis" userId="6a5dbc76-608b-4576-9aac-295ef967298e" providerId="ADAL" clId="{A3199FAF-0854-4B47-B6FF-0A93DDF7EC3E}" dt="2021-11-18T15:32:57.731" v="1271" actId="14100"/>
          <ac:picMkLst>
            <pc:docMk/>
            <pc:sldMk cId="3775157030" sldId="434"/>
            <ac:picMk id="5" creationId="{B790C6A4-751A-4482-B3FA-855E671D1508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5:53:17.161" v="1285" actId="14100"/>
        <pc:sldMkLst>
          <pc:docMk/>
          <pc:sldMk cId="1997086283" sldId="435"/>
        </pc:sldMkLst>
        <pc:spChg chg="del">
          <ac:chgData name="Colin Davis" userId="6a5dbc76-608b-4576-9aac-295ef967298e" providerId="ADAL" clId="{A3199FAF-0854-4B47-B6FF-0A93DDF7EC3E}" dt="2021-11-18T15:53:02.537" v="1281"/>
          <ac:spMkLst>
            <pc:docMk/>
            <pc:sldMk cId="1997086283" sldId="435"/>
            <ac:spMk id="3" creationId="{0AB45CB2-76D3-44D1-A293-D3D498567FAC}"/>
          </ac:spMkLst>
        </pc:spChg>
        <pc:picChg chg="add mod">
          <ac:chgData name="Colin Davis" userId="6a5dbc76-608b-4576-9aac-295ef967298e" providerId="ADAL" clId="{A3199FAF-0854-4B47-B6FF-0A93DDF7EC3E}" dt="2021-11-18T15:53:17.161" v="1285" actId="14100"/>
          <ac:picMkLst>
            <pc:docMk/>
            <pc:sldMk cId="1997086283" sldId="435"/>
            <ac:picMk id="5" creationId="{69CF50A2-47D7-439E-A85F-722ED21EC428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5:51:27.998" v="1280" actId="14100"/>
        <pc:sldMkLst>
          <pc:docMk/>
          <pc:sldMk cId="1595871169" sldId="436"/>
        </pc:sldMkLst>
        <pc:spChg chg="del">
          <ac:chgData name="Colin Davis" userId="6a5dbc76-608b-4576-9aac-295ef967298e" providerId="ADAL" clId="{A3199FAF-0854-4B47-B6FF-0A93DDF7EC3E}" dt="2021-11-18T15:51:16.568" v="1276"/>
          <ac:spMkLst>
            <pc:docMk/>
            <pc:sldMk cId="1595871169" sldId="436"/>
            <ac:spMk id="3" creationId="{77B16112-23EE-4E02-856F-DA19978AB63B}"/>
          </ac:spMkLst>
        </pc:spChg>
        <pc:picChg chg="add mod">
          <ac:chgData name="Colin Davis" userId="6a5dbc76-608b-4576-9aac-295ef967298e" providerId="ADAL" clId="{A3199FAF-0854-4B47-B6FF-0A93DDF7EC3E}" dt="2021-11-18T15:51:27.998" v="1280" actId="14100"/>
          <ac:picMkLst>
            <pc:docMk/>
            <pc:sldMk cId="1595871169" sldId="436"/>
            <ac:picMk id="5" creationId="{34223ADF-CAE9-43E1-B8DB-3227F8D09570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5:58:45.441" v="1291" actId="14100"/>
        <pc:sldMkLst>
          <pc:docMk/>
          <pc:sldMk cId="81301321" sldId="437"/>
        </pc:sldMkLst>
        <pc:spChg chg="del">
          <ac:chgData name="Colin Davis" userId="6a5dbc76-608b-4576-9aac-295ef967298e" providerId="ADAL" clId="{A3199FAF-0854-4B47-B6FF-0A93DDF7EC3E}" dt="2021-11-18T15:58:28.478" v="1287"/>
          <ac:spMkLst>
            <pc:docMk/>
            <pc:sldMk cId="81301321" sldId="437"/>
            <ac:spMk id="3" creationId="{9FA12B39-4E44-430C-864F-2F6FCB58A0D5}"/>
          </ac:spMkLst>
        </pc:spChg>
        <pc:picChg chg="add mod">
          <ac:chgData name="Colin Davis" userId="6a5dbc76-608b-4576-9aac-295ef967298e" providerId="ADAL" clId="{A3199FAF-0854-4B47-B6FF-0A93DDF7EC3E}" dt="2021-11-18T15:58:45.441" v="1291" actId="14100"/>
          <ac:picMkLst>
            <pc:docMk/>
            <pc:sldMk cId="81301321" sldId="437"/>
            <ac:picMk id="5" creationId="{76EF4384-4EE8-47F6-8CA5-33E39A2971F7}"/>
          </ac:picMkLst>
        </pc:picChg>
      </pc:sldChg>
      <pc:sldChg chg="addSp delSp modSp new mod ord">
        <pc:chgData name="Colin Davis" userId="6a5dbc76-608b-4576-9aac-295ef967298e" providerId="ADAL" clId="{A3199FAF-0854-4B47-B6FF-0A93DDF7EC3E}" dt="2021-11-19T01:19:05.264" v="1820"/>
        <pc:sldMkLst>
          <pc:docMk/>
          <pc:sldMk cId="2799478433" sldId="438"/>
        </pc:sldMkLst>
        <pc:spChg chg="del">
          <ac:chgData name="Colin Davis" userId="6a5dbc76-608b-4576-9aac-295ef967298e" providerId="ADAL" clId="{A3199FAF-0854-4B47-B6FF-0A93DDF7EC3E}" dt="2021-11-18T17:01:37.854" v="1311"/>
          <ac:spMkLst>
            <pc:docMk/>
            <pc:sldMk cId="2799478433" sldId="438"/>
            <ac:spMk id="3" creationId="{49EDB3DB-40CF-483B-866F-4E939639F8AB}"/>
          </ac:spMkLst>
        </pc:spChg>
        <pc:picChg chg="add mod">
          <ac:chgData name="Colin Davis" userId="6a5dbc76-608b-4576-9aac-295ef967298e" providerId="ADAL" clId="{A3199FAF-0854-4B47-B6FF-0A93DDF7EC3E}" dt="2021-11-18T17:02:03.143" v="1318" actId="14100"/>
          <ac:picMkLst>
            <pc:docMk/>
            <pc:sldMk cId="2799478433" sldId="438"/>
            <ac:picMk id="5" creationId="{0F2BADF7-1684-41FC-B0A1-FDA9B4A0A14E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8T17:38:13.462" v="1374" actId="14100"/>
        <pc:sldMkLst>
          <pc:docMk/>
          <pc:sldMk cId="1526479045" sldId="439"/>
        </pc:sldMkLst>
        <pc:spChg chg="del">
          <ac:chgData name="Colin Davis" userId="6a5dbc76-608b-4576-9aac-295ef967298e" providerId="ADAL" clId="{A3199FAF-0854-4B47-B6FF-0A93DDF7EC3E}" dt="2021-11-18T17:35:44.196" v="1360"/>
          <ac:spMkLst>
            <pc:docMk/>
            <pc:sldMk cId="1526479045" sldId="439"/>
            <ac:spMk id="3" creationId="{7480733D-706D-46F3-8F74-6C09EE5CC2A6}"/>
          </ac:spMkLst>
        </pc:spChg>
        <pc:spChg chg="add del mod">
          <ac:chgData name="Colin Davis" userId="6a5dbc76-608b-4576-9aac-295ef967298e" providerId="ADAL" clId="{A3199FAF-0854-4B47-B6FF-0A93DDF7EC3E}" dt="2021-11-18T17:37:16.325" v="1369"/>
          <ac:spMkLst>
            <pc:docMk/>
            <pc:sldMk cId="1526479045" sldId="439"/>
            <ac:spMk id="7" creationId="{5DC68AE5-AC38-41E7-8678-625E166A3669}"/>
          </ac:spMkLst>
        </pc:spChg>
        <pc:picChg chg="add del mod">
          <ac:chgData name="Colin Davis" userId="6a5dbc76-608b-4576-9aac-295ef967298e" providerId="ADAL" clId="{A3199FAF-0854-4B47-B6FF-0A93DDF7EC3E}" dt="2021-11-18T17:37:13.326" v="1368" actId="478"/>
          <ac:picMkLst>
            <pc:docMk/>
            <pc:sldMk cId="1526479045" sldId="439"/>
            <ac:picMk id="5" creationId="{F70A165D-0E00-4744-B165-27956FBAA590}"/>
          </ac:picMkLst>
        </pc:picChg>
        <pc:picChg chg="add mod">
          <ac:chgData name="Colin Davis" userId="6a5dbc76-608b-4576-9aac-295ef967298e" providerId="ADAL" clId="{A3199FAF-0854-4B47-B6FF-0A93DDF7EC3E}" dt="2021-11-18T17:38:13.462" v="1374" actId="14100"/>
          <ac:picMkLst>
            <pc:docMk/>
            <pc:sldMk cId="1526479045" sldId="439"/>
            <ac:picMk id="9" creationId="{FB01A2FF-1625-451C-ADCC-5B0E47C10BD0}"/>
          </ac:picMkLst>
        </pc:picChg>
      </pc:sldChg>
      <pc:sldChg chg="modSp new add del mod">
        <pc:chgData name="Colin Davis" userId="6a5dbc76-608b-4576-9aac-295ef967298e" providerId="ADAL" clId="{A3199FAF-0854-4B47-B6FF-0A93DDF7EC3E}" dt="2021-11-19T12:36:28.338" v="2518" actId="47"/>
        <pc:sldMkLst>
          <pc:docMk/>
          <pc:sldMk cId="153719646" sldId="440"/>
        </pc:sldMkLst>
        <pc:spChg chg="mod">
          <ac:chgData name="Colin Davis" userId="6a5dbc76-608b-4576-9aac-295ef967298e" providerId="ADAL" clId="{A3199FAF-0854-4B47-B6FF-0A93DDF7EC3E}" dt="2021-11-18T18:16:30.291" v="1723" actId="2711"/>
          <ac:spMkLst>
            <pc:docMk/>
            <pc:sldMk cId="153719646" sldId="440"/>
            <ac:spMk id="2" creationId="{F9A1BFA3-9B26-4056-9AF0-891D5DF21106}"/>
          </ac:spMkLst>
        </pc:spChg>
      </pc:sldChg>
      <pc:sldChg chg="addSp modSp new mod">
        <pc:chgData name="Colin Davis" userId="6a5dbc76-608b-4576-9aac-295ef967298e" providerId="ADAL" clId="{A3199FAF-0854-4B47-B6FF-0A93DDF7EC3E}" dt="2021-11-19T11:32:10.061" v="1912" actId="14100"/>
        <pc:sldMkLst>
          <pc:docMk/>
          <pc:sldMk cId="293396462" sldId="441"/>
        </pc:sldMkLst>
        <pc:spChg chg="mod">
          <ac:chgData name="Colin Davis" userId="6a5dbc76-608b-4576-9aac-295ef967298e" providerId="ADAL" clId="{A3199FAF-0854-4B47-B6FF-0A93DDF7EC3E}" dt="2021-11-19T11:31:46.820" v="1911"/>
          <ac:spMkLst>
            <pc:docMk/>
            <pc:sldMk cId="293396462" sldId="441"/>
            <ac:spMk id="3" creationId="{C9F45650-0C79-452A-AEB1-7592F55BB83A}"/>
          </ac:spMkLst>
        </pc:spChg>
        <pc:picChg chg="add mod">
          <ac:chgData name="Colin Davis" userId="6a5dbc76-608b-4576-9aac-295ef967298e" providerId="ADAL" clId="{A3199FAF-0854-4B47-B6FF-0A93DDF7EC3E}" dt="2021-11-19T11:32:10.061" v="1912" actId="14100"/>
          <ac:picMkLst>
            <pc:docMk/>
            <pc:sldMk cId="293396462" sldId="441"/>
            <ac:picMk id="5" creationId="{DD18BF28-A373-4212-B09F-D327D724BB44}"/>
          </ac:picMkLst>
        </pc:picChg>
      </pc:sldChg>
      <pc:sldChg chg="add del">
        <pc:chgData name="Colin Davis" userId="6a5dbc76-608b-4576-9aac-295ef967298e" providerId="ADAL" clId="{A3199FAF-0854-4B47-B6FF-0A93DDF7EC3E}" dt="2021-11-18T23:55:12.670" v="1806"/>
        <pc:sldMkLst>
          <pc:docMk/>
          <pc:sldMk cId="1433164488" sldId="442"/>
        </pc:sldMkLst>
      </pc:sldChg>
      <pc:sldChg chg="add">
        <pc:chgData name="Colin Davis" userId="6a5dbc76-608b-4576-9aac-295ef967298e" providerId="ADAL" clId="{A3199FAF-0854-4B47-B6FF-0A93DDF7EC3E}" dt="2021-11-18T23:55:18.039" v="1807"/>
        <pc:sldMkLst>
          <pc:docMk/>
          <pc:sldMk cId="2201170384" sldId="442"/>
        </pc:sldMkLst>
      </pc:sldChg>
      <pc:sldChg chg="add del">
        <pc:chgData name="Colin Davis" userId="6a5dbc76-608b-4576-9aac-295ef967298e" providerId="ADAL" clId="{A3199FAF-0854-4B47-B6FF-0A93DDF7EC3E}" dt="2021-11-18T23:55:11.488" v="1805"/>
        <pc:sldMkLst>
          <pc:docMk/>
          <pc:sldMk cId="1017929098" sldId="443"/>
        </pc:sldMkLst>
      </pc:sldChg>
      <pc:sldChg chg="new del">
        <pc:chgData name="Colin Davis" userId="6a5dbc76-608b-4576-9aac-295ef967298e" providerId="ADAL" clId="{A3199FAF-0854-4B47-B6FF-0A93DDF7EC3E}" dt="2021-11-19T12:51:12.619" v="2520" actId="47"/>
        <pc:sldMkLst>
          <pc:docMk/>
          <pc:sldMk cId="3531006717" sldId="443"/>
        </pc:sldMkLst>
      </pc:sldChg>
      <pc:sldChg chg="addSp modSp add mod">
        <pc:chgData name="Colin Davis" userId="6a5dbc76-608b-4576-9aac-295ef967298e" providerId="ADAL" clId="{A3199FAF-0854-4B47-B6FF-0A93DDF7EC3E}" dt="2021-11-19T11:43:10.423" v="1981" actId="1076"/>
        <pc:sldMkLst>
          <pc:docMk/>
          <pc:sldMk cId="645190772" sldId="444"/>
        </pc:sldMkLst>
        <pc:spChg chg="add mod">
          <ac:chgData name="Colin Davis" userId="6a5dbc76-608b-4576-9aac-295ef967298e" providerId="ADAL" clId="{A3199FAF-0854-4B47-B6FF-0A93DDF7EC3E}" dt="2021-11-19T11:43:10.423" v="1981" actId="1076"/>
          <ac:spMkLst>
            <pc:docMk/>
            <pc:sldMk cId="645190772" sldId="444"/>
            <ac:spMk id="3" creationId="{79BA6608-E81D-4C73-AC5C-F1496BD7F6B2}"/>
          </ac:spMkLst>
        </pc:spChg>
        <pc:spChg chg="mod">
          <ac:chgData name="Colin Davis" userId="6a5dbc76-608b-4576-9aac-295ef967298e" providerId="ADAL" clId="{A3199FAF-0854-4B47-B6FF-0A93DDF7EC3E}" dt="2021-11-19T11:43:00.451" v="1979" actId="1076"/>
          <ac:spMkLst>
            <pc:docMk/>
            <pc:sldMk cId="645190772" sldId="444"/>
            <ac:spMk id="4" creationId="{00000000-0000-0000-0000-000000000000}"/>
          </ac:spMkLst>
        </pc:spChg>
        <pc:picChg chg="mod">
          <ac:chgData name="Colin Davis" userId="6a5dbc76-608b-4576-9aac-295ef967298e" providerId="ADAL" clId="{A3199FAF-0854-4B47-B6FF-0A93DDF7EC3E}" dt="2021-11-19T11:42:52.903" v="1978" actId="14100"/>
          <ac:picMkLst>
            <pc:docMk/>
            <pc:sldMk cId="645190772" sldId="444"/>
            <ac:picMk id="2" creationId="{00000000-0000-0000-0000-000000000000}"/>
          </ac:picMkLst>
        </pc:picChg>
      </pc:sldChg>
      <pc:sldChg chg="addSp delSp modSp new mod">
        <pc:chgData name="Colin Davis" userId="6a5dbc76-608b-4576-9aac-295ef967298e" providerId="ADAL" clId="{A3199FAF-0854-4B47-B6FF-0A93DDF7EC3E}" dt="2021-11-19T12:12:40.600" v="2014" actId="1076"/>
        <pc:sldMkLst>
          <pc:docMk/>
          <pc:sldMk cId="1529214488" sldId="445"/>
        </pc:sldMkLst>
        <pc:spChg chg="mod">
          <ac:chgData name="Colin Davis" userId="6a5dbc76-608b-4576-9aac-295ef967298e" providerId="ADAL" clId="{A3199FAF-0854-4B47-B6FF-0A93DDF7EC3E}" dt="2021-11-19T12:11:09.536" v="2008" actId="20577"/>
          <ac:spMkLst>
            <pc:docMk/>
            <pc:sldMk cId="1529214488" sldId="445"/>
            <ac:spMk id="2" creationId="{68DDEE32-26BB-4A44-A60F-2D4D0DA80329}"/>
          </ac:spMkLst>
        </pc:spChg>
        <pc:spChg chg="del">
          <ac:chgData name="Colin Davis" userId="6a5dbc76-608b-4576-9aac-295ef967298e" providerId="ADAL" clId="{A3199FAF-0854-4B47-B6FF-0A93DDF7EC3E}" dt="2021-11-19T12:12:29.943" v="2009"/>
          <ac:spMkLst>
            <pc:docMk/>
            <pc:sldMk cId="1529214488" sldId="445"/>
            <ac:spMk id="3" creationId="{F43EC060-259C-4E1C-A94E-3C682263BBE7}"/>
          </ac:spMkLst>
        </pc:spChg>
        <pc:picChg chg="add mod">
          <ac:chgData name="Colin Davis" userId="6a5dbc76-608b-4576-9aac-295ef967298e" providerId="ADAL" clId="{A3199FAF-0854-4B47-B6FF-0A93DDF7EC3E}" dt="2021-11-19T12:12:40.600" v="2014" actId="1076"/>
          <ac:picMkLst>
            <pc:docMk/>
            <pc:sldMk cId="1529214488" sldId="445"/>
            <ac:picMk id="5" creationId="{55B8B002-0E23-403A-963F-193D9192CEAB}"/>
          </ac:picMkLst>
        </pc:picChg>
      </pc:sldChg>
      <pc:sldChg chg="new">
        <pc:chgData name="Colin Davis" userId="6a5dbc76-608b-4576-9aac-295ef967298e" providerId="ADAL" clId="{A3199FAF-0854-4B47-B6FF-0A93DDF7EC3E}" dt="2021-11-19T12:11:01.035" v="1983" actId="680"/>
        <pc:sldMkLst>
          <pc:docMk/>
          <pc:sldMk cId="2395376756" sldId="446"/>
        </pc:sldMkLst>
      </pc:sldChg>
      <pc:sldChg chg="new">
        <pc:chgData name="Colin Davis" userId="6a5dbc76-608b-4576-9aac-295ef967298e" providerId="ADAL" clId="{A3199FAF-0854-4B47-B6FF-0A93DDF7EC3E}" dt="2021-11-19T12:11:01.180" v="1984" actId="680"/>
        <pc:sldMkLst>
          <pc:docMk/>
          <pc:sldMk cId="1941223602" sldId="447"/>
        </pc:sldMkLst>
      </pc:sldChg>
      <pc:sldChg chg="add">
        <pc:chgData name="Colin Davis" userId="6a5dbc76-608b-4576-9aac-295ef967298e" providerId="ADAL" clId="{A3199FAF-0854-4B47-B6FF-0A93DDF7EC3E}" dt="2021-11-19T12:12:54.431" v="2015"/>
        <pc:sldMkLst>
          <pc:docMk/>
          <pc:sldMk cId="2670097378" sldId="448"/>
        </pc:sldMkLst>
      </pc:sldChg>
      <pc:sldChg chg="addSp delSp modSp add mod setBg">
        <pc:chgData name="Colin Davis" userId="6a5dbc76-608b-4576-9aac-295ef967298e" providerId="ADAL" clId="{A3199FAF-0854-4B47-B6FF-0A93DDF7EC3E}" dt="2021-11-19T12:19:25.919" v="2037" actId="20577"/>
        <pc:sldMkLst>
          <pc:docMk/>
          <pc:sldMk cId="4184301818" sldId="449"/>
        </pc:sldMkLst>
        <pc:spChg chg="mod">
          <ac:chgData name="Colin Davis" userId="6a5dbc76-608b-4576-9aac-295ef967298e" providerId="ADAL" clId="{A3199FAF-0854-4B47-B6FF-0A93DDF7EC3E}" dt="2021-11-19T12:19:25.919" v="2037" actId="20577"/>
          <ac:spMkLst>
            <pc:docMk/>
            <pc:sldMk cId="4184301818" sldId="449"/>
            <ac:spMk id="2" creationId="{68DDEE32-26BB-4A44-A60F-2D4D0DA80329}"/>
          </ac:spMkLst>
        </pc:spChg>
        <pc:spChg chg="add del mod">
          <ac:chgData name="Colin Davis" userId="6a5dbc76-608b-4576-9aac-295ef967298e" providerId="ADAL" clId="{A3199FAF-0854-4B47-B6FF-0A93DDF7EC3E}" dt="2021-11-19T12:18:46.035" v="2018"/>
          <ac:spMkLst>
            <pc:docMk/>
            <pc:sldMk cId="4184301818" sldId="449"/>
            <ac:spMk id="4" creationId="{E0A1967F-9B5E-479B-8B27-BFA648643238}"/>
          </ac:spMkLst>
        </pc:spChg>
        <pc:spChg chg="add">
          <ac:chgData name="Colin Davis" userId="6a5dbc76-608b-4576-9aac-295ef967298e" providerId="ADAL" clId="{A3199FAF-0854-4B47-B6FF-0A93DDF7EC3E}" dt="2021-11-19T12:18:58.747" v="2021" actId="26606"/>
          <ac:spMkLst>
            <pc:docMk/>
            <pc:sldMk cId="4184301818" sldId="449"/>
            <ac:spMk id="12" creationId="{D4771268-CB57-404A-9271-370EB28F6090}"/>
          </ac:spMkLst>
        </pc:spChg>
        <pc:picChg chg="del">
          <ac:chgData name="Colin Davis" userId="6a5dbc76-608b-4576-9aac-295ef967298e" providerId="ADAL" clId="{A3199FAF-0854-4B47-B6FF-0A93DDF7EC3E}" dt="2021-11-19T12:18:37.313" v="2017" actId="478"/>
          <ac:picMkLst>
            <pc:docMk/>
            <pc:sldMk cId="4184301818" sldId="449"/>
            <ac:picMk id="5" creationId="{55B8B002-0E23-403A-963F-193D9192CEAB}"/>
          </ac:picMkLst>
        </pc:picChg>
        <pc:picChg chg="add mod">
          <ac:chgData name="Colin Davis" userId="6a5dbc76-608b-4576-9aac-295ef967298e" providerId="ADAL" clId="{A3199FAF-0854-4B47-B6FF-0A93DDF7EC3E}" dt="2021-11-19T12:18:58.747" v="2021" actId="26606"/>
          <ac:picMkLst>
            <pc:docMk/>
            <pc:sldMk cId="4184301818" sldId="449"/>
            <ac:picMk id="7" creationId="{20F38619-0C5F-4F13-8E2E-3FFDC09388A3}"/>
          </ac:picMkLst>
        </pc:picChg>
      </pc:sldChg>
      <pc:sldChg chg="addSp delSp modSp new mod setBg">
        <pc:chgData name="Colin Davis" userId="6a5dbc76-608b-4576-9aac-295ef967298e" providerId="ADAL" clId="{A3199FAF-0854-4B47-B6FF-0A93DDF7EC3E}" dt="2021-11-19T12:20:03.559" v="2047" actId="20577"/>
        <pc:sldMkLst>
          <pc:docMk/>
          <pc:sldMk cId="2469840736" sldId="450"/>
        </pc:sldMkLst>
        <pc:spChg chg="mod">
          <ac:chgData name="Colin Davis" userId="6a5dbc76-608b-4576-9aac-295ef967298e" providerId="ADAL" clId="{A3199FAF-0854-4B47-B6FF-0A93DDF7EC3E}" dt="2021-11-19T12:20:03.559" v="2047" actId="20577"/>
          <ac:spMkLst>
            <pc:docMk/>
            <pc:sldMk cId="2469840736" sldId="450"/>
            <ac:spMk id="2" creationId="{241D8AD2-C7D3-4E46-93E9-122C221EFA4E}"/>
          </ac:spMkLst>
        </pc:spChg>
        <pc:spChg chg="del">
          <ac:chgData name="Colin Davis" userId="6a5dbc76-608b-4576-9aac-295ef967298e" providerId="ADAL" clId="{A3199FAF-0854-4B47-B6FF-0A93DDF7EC3E}" dt="2021-11-19T12:19:37.703" v="2039"/>
          <ac:spMkLst>
            <pc:docMk/>
            <pc:sldMk cId="2469840736" sldId="450"/>
            <ac:spMk id="3" creationId="{F00557D2-DC42-4E37-8940-194936A4CAB1}"/>
          </ac:spMkLst>
        </pc:spChg>
        <pc:spChg chg="add del">
          <ac:chgData name="Colin Davis" userId="6a5dbc76-608b-4576-9aac-295ef967298e" providerId="ADAL" clId="{A3199FAF-0854-4B47-B6FF-0A93DDF7EC3E}" dt="2021-11-19T12:19:48.007" v="2043" actId="478"/>
          <ac:spMkLst>
            <pc:docMk/>
            <pc:sldMk cId="2469840736" sldId="450"/>
            <ac:spMk id="9" creationId="{5D491726-1020-4F2F-80CC-837F5A0CCE0C}"/>
          </ac:spMkLst>
        </pc:spChg>
        <pc:spChg chg="add del">
          <ac:chgData name="Colin Davis" userId="6a5dbc76-608b-4576-9aac-295ef967298e" providerId="ADAL" clId="{A3199FAF-0854-4B47-B6FF-0A93DDF7EC3E}" dt="2021-11-19T12:19:50.958" v="2044" actId="26606"/>
          <ac:spMkLst>
            <pc:docMk/>
            <pc:sldMk cId="2469840736" sldId="450"/>
            <ac:spMk id="12" creationId="{73DE2CFE-42F2-48F0-8706-5264E012B10C}"/>
          </ac:spMkLst>
        </pc:spChg>
        <pc:spChg chg="add">
          <ac:chgData name="Colin Davis" userId="6a5dbc76-608b-4576-9aac-295ef967298e" providerId="ADAL" clId="{A3199FAF-0854-4B47-B6FF-0A93DDF7EC3E}" dt="2021-11-19T12:19:50.958" v="2044" actId="26606"/>
          <ac:spMkLst>
            <pc:docMk/>
            <pc:sldMk cId="2469840736" sldId="450"/>
            <ac:spMk id="17" creationId="{D4771268-CB57-404A-9271-370EB28F6090}"/>
          </ac:spMkLst>
        </pc:spChg>
        <pc:picChg chg="add mod">
          <ac:chgData name="Colin Davis" userId="6a5dbc76-608b-4576-9aac-295ef967298e" providerId="ADAL" clId="{A3199FAF-0854-4B47-B6FF-0A93DDF7EC3E}" dt="2021-11-19T12:19:50.958" v="2044" actId="26606"/>
          <ac:picMkLst>
            <pc:docMk/>
            <pc:sldMk cId="2469840736" sldId="450"/>
            <ac:picMk id="5" creationId="{E2D4F3F3-2E58-42F2-B516-EEA4CBA85323}"/>
          </ac:picMkLst>
        </pc:picChg>
      </pc:sldChg>
      <pc:sldChg chg="addSp new mod">
        <pc:chgData name="Colin Davis" userId="6a5dbc76-608b-4576-9aac-295ef967298e" providerId="ADAL" clId="{A3199FAF-0854-4B47-B6FF-0A93DDF7EC3E}" dt="2021-11-19T12:28:47.805" v="2058" actId="22"/>
        <pc:sldMkLst>
          <pc:docMk/>
          <pc:sldMk cId="1479294911" sldId="451"/>
        </pc:sldMkLst>
        <pc:picChg chg="add">
          <ac:chgData name="Colin Davis" userId="6a5dbc76-608b-4576-9aac-295ef967298e" providerId="ADAL" clId="{A3199FAF-0854-4B47-B6FF-0A93DDF7EC3E}" dt="2021-11-19T12:28:47.805" v="2058" actId="22"/>
          <ac:picMkLst>
            <pc:docMk/>
            <pc:sldMk cId="1479294911" sldId="451"/>
            <ac:picMk id="5" creationId="{F88E3686-DD90-4895-844E-FB5CC4D29504}"/>
          </ac:picMkLst>
        </pc:picChg>
      </pc:sldChg>
      <pc:sldChg chg="addSp delSp modSp add mod setBg delDesignElem">
        <pc:chgData name="Colin Davis" userId="6a5dbc76-608b-4576-9aac-295ef967298e" providerId="ADAL" clId="{A3199FAF-0854-4B47-B6FF-0A93DDF7EC3E}" dt="2021-11-19T12:22:47.309" v="2057" actId="962"/>
        <pc:sldMkLst>
          <pc:docMk/>
          <pc:sldMk cId="1808728323" sldId="452"/>
        </pc:sldMkLst>
        <pc:spChg chg="del">
          <ac:chgData name="Colin Davis" userId="6a5dbc76-608b-4576-9aac-295ef967298e" providerId="ADAL" clId="{A3199FAF-0854-4B47-B6FF-0A93DDF7EC3E}" dt="2021-11-19T12:22:22.159" v="2050"/>
          <ac:spMkLst>
            <pc:docMk/>
            <pc:sldMk cId="1808728323" sldId="452"/>
            <ac:spMk id="17" creationId="{D4771268-CB57-404A-9271-370EB28F6090}"/>
          </ac:spMkLst>
        </pc:spChg>
        <pc:picChg chg="add mod">
          <ac:chgData name="Colin Davis" userId="6a5dbc76-608b-4576-9aac-295ef967298e" providerId="ADAL" clId="{A3199FAF-0854-4B47-B6FF-0A93DDF7EC3E}" dt="2021-11-19T12:22:47.309" v="2057" actId="962"/>
          <ac:picMkLst>
            <pc:docMk/>
            <pc:sldMk cId="1808728323" sldId="452"/>
            <ac:picMk id="4" creationId="{FD78F29D-2B85-4813-8574-2D6E53C42A83}"/>
          </ac:picMkLst>
        </pc:picChg>
        <pc:picChg chg="del">
          <ac:chgData name="Colin Davis" userId="6a5dbc76-608b-4576-9aac-295ef967298e" providerId="ADAL" clId="{A3199FAF-0854-4B47-B6FF-0A93DDF7EC3E}" dt="2021-11-19T12:22:38.783" v="2054" actId="478"/>
          <ac:picMkLst>
            <pc:docMk/>
            <pc:sldMk cId="1808728323" sldId="452"/>
            <ac:picMk id="5" creationId="{E2D4F3F3-2E58-42F2-B516-EEA4CBA85323}"/>
          </ac:picMkLst>
        </pc:picChg>
      </pc:sldChg>
      <pc:sldChg chg="modSp new mod">
        <pc:chgData name="Colin Davis" userId="6a5dbc76-608b-4576-9aac-295ef967298e" providerId="ADAL" clId="{A3199FAF-0854-4B47-B6FF-0A93DDF7EC3E}" dt="2021-11-19T12:34:16.080" v="2509" actId="20577"/>
        <pc:sldMkLst>
          <pc:docMk/>
          <pc:sldMk cId="440711963" sldId="453"/>
        </pc:sldMkLst>
        <pc:spChg chg="mod">
          <ac:chgData name="Colin Davis" userId="6a5dbc76-608b-4576-9aac-295ef967298e" providerId="ADAL" clId="{A3199FAF-0854-4B47-B6FF-0A93DDF7EC3E}" dt="2021-11-19T12:33:57.808" v="2495" actId="1076"/>
          <ac:spMkLst>
            <pc:docMk/>
            <pc:sldMk cId="440711963" sldId="453"/>
            <ac:spMk id="2" creationId="{F9A25FE3-8C51-422A-8C36-0D1F48F39B67}"/>
          </ac:spMkLst>
        </pc:spChg>
        <pc:spChg chg="mod">
          <ac:chgData name="Colin Davis" userId="6a5dbc76-608b-4576-9aac-295ef967298e" providerId="ADAL" clId="{A3199FAF-0854-4B47-B6FF-0A93DDF7EC3E}" dt="2021-11-19T12:34:16.080" v="2509" actId="20577"/>
          <ac:spMkLst>
            <pc:docMk/>
            <pc:sldMk cId="440711963" sldId="453"/>
            <ac:spMk id="3" creationId="{AAE13750-CB86-4E28-871C-32A15E0669F9}"/>
          </ac:spMkLst>
        </pc:spChg>
      </pc:sldChg>
      <pc:sldChg chg="delSp add del setBg delDesignElem">
        <pc:chgData name="Colin Davis" userId="6a5dbc76-608b-4576-9aac-295ef967298e" providerId="ADAL" clId="{A3199FAF-0854-4B47-B6FF-0A93DDF7EC3E}" dt="2021-11-19T12:22:37.212" v="2053" actId="47"/>
        <pc:sldMkLst>
          <pc:docMk/>
          <pc:sldMk cId="1024772090" sldId="453"/>
        </pc:sldMkLst>
        <pc:spChg chg="del">
          <ac:chgData name="Colin Davis" userId="6a5dbc76-608b-4576-9aac-295ef967298e" providerId="ADAL" clId="{A3199FAF-0854-4B47-B6FF-0A93DDF7EC3E}" dt="2021-11-19T12:22:32.206" v="2052"/>
          <ac:spMkLst>
            <pc:docMk/>
            <pc:sldMk cId="1024772090" sldId="453"/>
            <ac:spMk id="17" creationId="{D4771268-CB57-404A-9271-370EB28F6090}"/>
          </ac:spMkLst>
        </pc:spChg>
      </pc:sldChg>
      <pc:sldChg chg="new">
        <pc:chgData name="Colin Davis" userId="6a5dbc76-608b-4576-9aac-295ef967298e" providerId="ADAL" clId="{A3199FAF-0854-4B47-B6FF-0A93DDF7EC3E}" dt="2021-11-19T12:34:35.504" v="2510" actId="680"/>
        <pc:sldMkLst>
          <pc:docMk/>
          <pc:sldMk cId="4213025219" sldId="454"/>
        </pc:sldMkLst>
      </pc:sldChg>
      <pc:sldChg chg="new">
        <pc:chgData name="Colin Davis" userId="6a5dbc76-608b-4576-9aac-295ef967298e" providerId="ADAL" clId="{A3199FAF-0854-4B47-B6FF-0A93DDF7EC3E}" dt="2021-11-19T12:34:35.631" v="2511" actId="680"/>
        <pc:sldMkLst>
          <pc:docMk/>
          <pc:sldMk cId="2272795633" sldId="455"/>
        </pc:sldMkLst>
      </pc:sldChg>
      <pc:sldChg chg="new">
        <pc:chgData name="Colin Davis" userId="6a5dbc76-608b-4576-9aac-295ef967298e" providerId="ADAL" clId="{A3199FAF-0854-4B47-B6FF-0A93DDF7EC3E}" dt="2021-11-19T12:34:35.788" v="2512" actId="680"/>
        <pc:sldMkLst>
          <pc:docMk/>
          <pc:sldMk cId="3292141110" sldId="456"/>
        </pc:sldMkLst>
      </pc:sldChg>
    </pc:docChg>
  </pc:docChgLst>
  <pc:docChgLst>
    <pc:chgData name="Colin Davis" userId="6a5dbc76-608b-4576-9aac-295ef967298e" providerId="ADAL" clId="{70664184-B2E8-4643-A3A4-ACBEE5A5BD30}"/>
    <pc:docChg chg="undo custSel addSld delSld modSld sldOrd">
      <pc:chgData name="Colin Davis" userId="6a5dbc76-608b-4576-9aac-295ef967298e" providerId="ADAL" clId="{70664184-B2E8-4643-A3A4-ACBEE5A5BD30}" dt="2022-03-11T16:35:11.535" v="1688" actId="47"/>
      <pc:docMkLst>
        <pc:docMk/>
      </pc:docMkLst>
      <pc:sldChg chg="modSp mod">
        <pc:chgData name="Colin Davis" userId="6a5dbc76-608b-4576-9aac-295ef967298e" providerId="ADAL" clId="{70664184-B2E8-4643-A3A4-ACBEE5A5BD30}" dt="2022-03-09T18:33:15.458" v="858" actId="27636"/>
        <pc:sldMkLst>
          <pc:docMk/>
          <pc:sldMk cId="3604146522" sldId="256"/>
        </pc:sldMkLst>
        <pc:spChg chg="mod">
          <ac:chgData name="Colin Davis" userId="6a5dbc76-608b-4576-9aac-295ef967298e" providerId="ADAL" clId="{70664184-B2E8-4643-A3A4-ACBEE5A5BD30}" dt="2022-03-09T17:53:55.704" v="548" actId="2711"/>
          <ac:spMkLst>
            <pc:docMk/>
            <pc:sldMk cId="3604146522" sldId="256"/>
            <ac:spMk id="2" creationId="{8C371F4B-DCF1-4DF3-96DB-296781312F55}"/>
          </ac:spMkLst>
        </pc:spChg>
        <pc:spChg chg="mod">
          <ac:chgData name="Colin Davis" userId="6a5dbc76-608b-4576-9aac-295ef967298e" providerId="ADAL" clId="{70664184-B2E8-4643-A3A4-ACBEE5A5BD30}" dt="2022-03-09T18:33:15.458" v="858" actId="27636"/>
          <ac:spMkLst>
            <pc:docMk/>
            <pc:sldMk cId="3604146522" sldId="256"/>
            <ac:spMk id="3" creationId="{590B5619-59B5-4685-99A6-EAC3DD7433CC}"/>
          </ac:spMkLst>
        </pc:spChg>
      </pc:sldChg>
      <pc:sldChg chg="modSp new del mod">
        <pc:chgData name="Colin Davis" userId="6a5dbc76-608b-4576-9aac-295ef967298e" providerId="ADAL" clId="{70664184-B2E8-4643-A3A4-ACBEE5A5BD30}" dt="2022-03-09T19:00:17.091" v="952" actId="47"/>
        <pc:sldMkLst>
          <pc:docMk/>
          <pc:sldMk cId="415170750" sldId="257"/>
        </pc:sldMkLst>
        <pc:spChg chg="mod">
          <ac:chgData name="Colin Davis" userId="6a5dbc76-608b-4576-9aac-295ef967298e" providerId="ADAL" clId="{70664184-B2E8-4643-A3A4-ACBEE5A5BD30}" dt="2022-03-09T17:54:14.196" v="552" actId="2711"/>
          <ac:spMkLst>
            <pc:docMk/>
            <pc:sldMk cId="415170750" sldId="257"/>
            <ac:spMk id="2" creationId="{BAB8F92E-B49C-4079-BA14-2451B72A08FD}"/>
          </ac:spMkLst>
        </pc:spChg>
        <pc:spChg chg="mod">
          <ac:chgData name="Colin Davis" userId="6a5dbc76-608b-4576-9aac-295ef967298e" providerId="ADAL" clId="{70664184-B2E8-4643-A3A4-ACBEE5A5BD30}" dt="2022-03-09T18:08:01.974" v="812" actId="20577"/>
          <ac:spMkLst>
            <pc:docMk/>
            <pc:sldMk cId="415170750" sldId="257"/>
            <ac:spMk id="3" creationId="{FF5C9B91-466B-4912-879B-51F1456BBBE2}"/>
          </ac:spMkLst>
        </pc:spChg>
      </pc:sldChg>
      <pc:sldChg chg="addSp delSp modSp new del mod">
        <pc:chgData name="Colin Davis" userId="6a5dbc76-608b-4576-9aac-295ef967298e" providerId="ADAL" clId="{70664184-B2E8-4643-A3A4-ACBEE5A5BD30}" dt="2022-03-09T18:47:54.590" v="889" actId="47"/>
        <pc:sldMkLst>
          <pc:docMk/>
          <pc:sldMk cId="1540212113" sldId="258"/>
        </pc:sldMkLst>
        <pc:spChg chg="mod">
          <ac:chgData name="Colin Davis" userId="6a5dbc76-608b-4576-9aac-295ef967298e" providerId="ADAL" clId="{70664184-B2E8-4643-A3A4-ACBEE5A5BD30}" dt="2022-03-09T17:54:21.448" v="553" actId="2711"/>
          <ac:spMkLst>
            <pc:docMk/>
            <pc:sldMk cId="1540212113" sldId="258"/>
            <ac:spMk id="2" creationId="{AF31B282-7B99-453B-AD0F-08EDD740F9CD}"/>
          </ac:spMkLst>
        </pc:spChg>
        <pc:picChg chg="add del">
          <ac:chgData name="Colin Davis" userId="6a5dbc76-608b-4576-9aac-295ef967298e" providerId="ADAL" clId="{70664184-B2E8-4643-A3A4-ACBEE5A5BD30}" dt="2022-03-09T18:02:32.502" v="640" actId="21"/>
          <ac:picMkLst>
            <pc:docMk/>
            <pc:sldMk cId="1540212113" sldId="258"/>
            <ac:picMk id="5" creationId="{29131BCA-0748-4BCD-BAD9-625FB5EFA6D7}"/>
          </ac:picMkLst>
        </pc:picChg>
        <pc:picChg chg="add del mod">
          <ac:chgData name="Colin Davis" userId="6a5dbc76-608b-4576-9aac-295ef967298e" providerId="ADAL" clId="{70664184-B2E8-4643-A3A4-ACBEE5A5BD30}" dt="2022-03-09T18:42:30.795" v="863" actId="21"/>
          <ac:picMkLst>
            <pc:docMk/>
            <pc:sldMk cId="1540212113" sldId="258"/>
            <ac:picMk id="7" creationId="{EF408200-F7E9-4659-8824-CDAB126BC8FC}"/>
          </ac:picMkLst>
        </pc:picChg>
      </pc:sldChg>
      <pc:sldChg chg="addSp delSp modSp new mod setBg delAnim modAnim">
        <pc:chgData name="Colin Davis" userId="6a5dbc76-608b-4576-9aac-295ef967298e" providerId="ADAL" clId="{70664184-B2E8-4643-A3A4-ACBEE5A5BD30}" dt="2022-03-10T19:02:09.171" v="1227"/>
        <pc:sldMkLst>
          <pc:docMk/>
          <pc:sldMk cId="2423067395" sldId="259"/>
        </pc:sldMkLst>
        <pc:spChg chg="mod">
          <ac:chgData name="Colin Davis" userId="6a5dbc76-608b-4576-9aac-295ef967298e" providerId="ADAL" clId="{70664184-B2E8-4643-A3A4-ACBEE5A5BD30}" dt="2022-03-09T18:59:56.313" v="949" actId="207"/>
          <ac:spMkLst>
            <pc:docMk/>
            <pc:sldMk cId="2423067395" sldId="259"/>
            <ac:spMk id="2" creationId="{EE1E5C3A-BFF2-485F-B52C-626325F5561A}"/>
          </ac:spMkLst>
        </pc:spChg>
        <pc:spChg chg="del mod">
          <ac:chgData name="Colin Davis" userId="6a5dbc76-608b-4576-9aac-295ef967298e" providerId="ADAL" clId="{70664184-B2E8-4643-A3A4-ACBEE5A5BD30}" dt="2022-03-09T17:56:04.864" v="557" actId="478"/>
          <ac:spMkLst>
            <pc:docMk/>
            <pc:sldMk cId="2423067395" sldId="259"/>
            <ac:spMk id="3" creationId="{B920BC43-9105-4B9F-9174-47581EFC99D0}"/>
          </ac:spMkLst>
        </pc:spChg>
        <pc:spChg chg="add del mod">
          <ac:chgData name="Colin Davis" userId="6a5dbc76-608b-4576-9aac-295ef967298e" providerId="ADAL" clId="{70664184-B2E8-4643-A3A4-ACBEE5A5BD30}" dt="2022-03-10T18:20:36.778" v="1224" actId="478"/>
          <ac:spMkLst>
            <pc:docMk/>
            <pc:sldMk cId="2423067395" sldId="259"/>
            <ac:spMk id="4" creationId="{17E0DE32-2AA2-4668-8984-E217F79011F8}"/>
          </ac:spMkLst>
        </pc:spChg>
        <pc:spChg chg="add del mod">
          <ac:chgData name="Colin Davis" userId="6a5dbc76-608b-4576-9aac-295ef967298e" providerId="ADAL" clId="{70664184-B2E8-4643-A3A4-ACBEE5A5BD30}" dt="2022-03-09T17:56:06.907" v="558" actId="478"/>
          <ac:spMkLst>
            <pc:docMk/>
            <pc:sldMk cId="2423067395" sldId="259"/>
            <ac:spMk id="5" creationId="{C6CE4AB6-1397-4087-93BC-BEE5FAA085DE}"/>
          </ac:spMkLst>
        </pc:spChg>
        <pc:spChg chg="add del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12" creationId="{A8384FB5-9ADC-4DDC-881B-597D56F5B15D}"/>
          </ac:spMkLst>
        </pc:spChg>
        <pc:spChg chg="add del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14" creationId="{1199E1B1-A8C0-4FE8-A5A8-1CB41D69F857}"/>
          </ac:spMkLst>
        </pc:spChg>
        <pc:spChg chg="add del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16" creationId="{84A8DE83-DE75-4B41-9DB4-A7EC0B0DEC0B}"/>
          </ac:spMkLst>
        </pc:spChg>
        <pc:spChg chg="add del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18" creationId="{A7009A0A-BEF5-4EAC-AF15-E4F9F002E239}"/>
          </ac:spMkLst>
        </pc:spChg>
        <pc:spChg chg="add del mod">
          <ac:chgData name="Colin Davis" userId="6a5dbc76-608b-4576-9aac-295ef967298e" providerId="ADAL" clId="{70664184-B2E8-4643-A3A4-ACBEE5A5BD30}" dt="2022-03-10T18:20:31.558" v="1223" actId="478"/>
          <ac:spMkLst>
            <pc:docMk/>
            <pc:sldMk cId="2423067395" sldId="259"/>
            <ac:spMk id="20" creationId="{00618F63-F1BB-4384-B936-69D71C1E0A79}"/>
          </ac:spMkLst>
        </pc:spChg>
        <pc:spChg chg="add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23" creationId="{A8384FB5-9ADC-4DDC-881B-597D56F5B15D}"/>
          </ac:spMkLst>
        </pc:spChg>
        <pc:spChg chg="add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25" creationId="{1199E1B1-A8C0-4FE8-A5A8-1CB41D69F857}"/>
          </ac:spMkLst>
        </pc:spChg>
        <pc:spChg chg="add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27" creationId="{84A8DE83-DE75-4B41-9DB4-A7EC0B0DEC0B}"/>
          </ac:spMkLst>
        </pc:spChg>
        <pc:spChg chg="add">
          <ac:chgData name="Colin Davis" userId="6a5dbc76-608b-4576-9aac-295ef967298e" providerId="ADAL" clId="{70664184-B2E8-4643-A3A4-ACBEE5A5BD30}" dt="2022-03-09T18:56:37.774" v="900" actId="26606"/>
          <ac:spMkLst>
            <pc:docMk/>
            <pc:sldMk cId="2423067395" sldId="259"/>
            <ac:spMk id="29" creationId="{A7009A0A-BEF5-4EAC-AF15-E4F9F002E239}"/>
          </ac:spMkLst>
        </pc:spChg>
        <pc:picChg chg="add mod">
          <ac:chgData name="Colin Davis" userId="6a5dbc76-608b-4576-9aac-295ef967298e" providerId="ADAL" clId="{70664184-B2E8-4643-A3A4-ACBEE5A5BD30}" dt="2022-03-10T18:22:21.442" v="1226" actId="1076"/>
          <ac:picMkLst>
            <pc:docMk/>
            <pc:sldMk cId="2423067395" sldId="259"/>
            <ac:picMk id="6" creationId="{5B69CBB5-D7A8-42D1-B6CE-6C603BD7DBCA}"/>
          </ac:picMkLst>
        </pc:picChg>
        <pc:picChg chg="add del mod">
          <ac:chgData name="Colin Davis" userId="6a5dbc76-608b-4576-9aac-295ef967298e" providerId="ADAL" clId="{70664184-B2E8-4643-A3A4-ACBEE5A5BD30}" dt="2022-03-09T18:02:36.342" v="641" actId="478"/>
          <ac:picMkLst>
            <pc:docMk/>
            <pc:sldMk cId="2423067395" sldId="259"/>
            <ac:picMk id="7" creationId="{2EF63DE5-CBA6-4CA1-91E7-D8C48904237A}"/>
          </ac:picMkLst>
        </pc:picChg>
        <pc:picChg chg="add del mod">
          <ac:chgData name="Colin Davis" userId="6a5dbc76-608b-4576-9aac-295ef967298e" providerId="ADAL" clId="{70664184-B2E8-4643-A3A4-ACBEE5A5BD30}" dt="2022-03-09T19:00:01.315" v="950" actId="478"/>
          <ac:picMkLst>
            <pc:docMk/>
            <pc:sldMk cId="2423067395" sldId="259"/>
            <ac:picMk id="9" creationId="{29175868-E450-443F-9F87-1206E7A105D8}"/>
          </ac:picMkLst>
        </pc:picChg>
        <pc:picChg chg="add del mod">
          <ac:chgData name="Colin Davis" userId="6a5dbc76-608b-4576-9aac-295ef967298e" providerId="ADAL" clId="{70664184-B2E8-4643-A3A4-ACBEE5A5BD30}" dt="2022-03-09T18:42:23.117" v="862" actId="478"/>
          <ac:picMkLst>
            <pc:docMk/>
            <pc:sldMk cId="2423067395" sldId="259"/>
            <ac:picMk id="13" creationId="{D621C533-9DE3-4ACD-A725-B852DECA91E0}"/>
          </ac:picMkLst>
        </pc:picChg>
        <pc:picChg chg="add del mod">
          <ac:chgData name="Colin Davis" userId="6a5dbc76-608b-4576-9aac-295ef967298e" providerId="ADAL" clId="{70664184-B2E8-4643-A3A4-ACBEE5A5BD30}" dt="2022-03-09T18:56:32.027" v="897" actId="478"/>
          <ac:picMkLst>
            <pc:docMk/>
            <pc:sldMk cId="2423067395" sldId="259"/>
            <ac:picMk id="15" creationId="{5A49CBF4-0E86-4902-BD39-7C0AAEE73995}"/>
          </ac:picMkLst>
        </pc:picChg>
      </pc:sldChg>
      <pc:sldChg chg="modSp new del mod ord">
        <pc:chgData name="Colin Davis" userId="6a5dbc76-608b-4576-9aac-295ef967298e" providerId="ADAL" clId="{70664184-B2E8-4643-A3A4-ACBEE5A5BD30}" dt="2022-03-09T18:03:41.573" v="655" actId="47"/>
        <pc:sldMkLst>
          <pc:docMk/>
          <pc:sldMk cId="857493883" sldId="260"/>
        </pc:sldMkLst>
        <pc:spChg chg="mod">
          <ac:chgData name="Colin Davis" userId="6a5dbc76-608b-4576-9aac-295ef967298e" providerId="ADAL" clId="{70664184-B2E8-4643-A3A4-ACBEE5A5BD30}" dt="2022-03-09T17:54:29.565" v="554" actId="2711"/>
          <ac:spMkLst>
            <pc:docMk/>
            <pc:sldMk cId="857493883" sldId="260"/>
            <ac:spMk id="2" creationId="{5172F6B0-707F-470E-BF5A-0017C341CB7E}"/>
          </ac:spMkLst>
        </pc:spChg>
      </pc:sldChg>
      <pc:sldChg chg="addSp delSp modSp new mod ord setBg">
        <pc:chgData name="Colin Davis" userId="6a5dbc76-608b-4576-9aac-295ef967298e" providerId="ADAL" clId="{70664184-B2E8-4643-A3A4-ACBEE5A5BD30}" dt="2022-03-11T12:58:39.215" v="1643" actId="1037"/>
        <pc:sldMkLst>
          <pc:docMk/>
          <pc:sldMk cId="3713421748" sldId="261"/>
        </pc:sldMkLst>
        <pc:spChg chg="mod">
          <ac:chgData name="Colin Davis" userId="6a5dbc76-608b-4576-9aac-295ef967298e" providerId="ADAL" clId="{70664184-B2E8-4643-A3A4-ACBEE5A5BD30}" dt="2022-03-11T12:58:34.005" v="1632" actId="255"/>
          <ac:spMkLst>
            <pc:docMk/>
            <pc:sldMk cId="3713421748" sldId="261"/>
            <ac:spMk id="2" creationId="{95FD9C32-1A16-45B4-96CB-4BF10DEF8437}"/>
          </ac:spMkLst>
        </pc:spChg>
        <pc:spChg chg="del">
          <ac:chgData name="Colin Davis" userId="6a5dbc76-608b-4576-9aac-295ef967298e" providerId="ADAL" clId="{70664184-B2E8-4643-A3A4-ACBEE5A5BD30}" dt="2022-03-09T17:33:29.495" v="107" actId="26606"/>
          <ac:spMkLst>
            <pc:docMk/>
            <pc:sldMk cId="3713421748" sldId="261"/>
            <ac:spMk id="3" creationId="{4BA51466-0732-4B5F-9EA9-880A371D40ED}"/>
          </ac:spMkLst>
        </pc:spChg>
        <pc:spChg chg="add del mod">
          <ac:chgData name="Colin Davis" userId="6a5dbc76-608b-4576-9aac-295ef967298e" providerId="ADAL" clId="{70664184-B2E8-4643-A3A4-ACBEE5A5BD30}" dt="2022-03-11T12:56:31.720" v="1591" actId="478"/>
          <ac:spMkLst>
            <pc:docMk/>
            <pc:sldMk cId="3713421748" sldId="261"/>
            <ac:spMk id="4" creationId="{BF7D0D84-9E7A-45E3-ADFB-D11ACFFFA573}"/>
          </ac:spMkLst>
        </pc:spChg>
        <pc:spChg chg="add del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10" creationId="{BACC6370-2D7E-4714-9D71-7542949D7D5D}"/>
          </ac:spMkLst>
        </pc:spChg>
        <pc:spChg chg="add del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12" creationId="{F68B3F68-107C-434F-AA38-110D5EA91B85}"/>
          </ac:spMkLst>
        </pc:spChg>
        <pc:spChg chg="add del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14" creationId="{AAD0DBB9-1A4B-4391-81D4-CB19F9AB918A}"/>
          </ac:spMkLst>
        </pc:spChg>
        <pc:spChg chg="add del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16" creationId="{063BBA22-50EA-4C4D-BE05-F1CE4E63AA56}"/>
          </ac:spMkLst>
        </pc:spChg>
        <pc:spChg chg="add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21" creationId="{BACC6370-2D7E-4714-9D71-7542949D7D5D}"/>
          </ac:spMkLst>
        </pc:spChg>
        <pc:spChg chg="add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23" creationId="{F68B3F68-107C-434F-AA38-110D5EA91B85}"/>
          </ac:spMkLst>
        </pc:spChg>
        <pc:spChg chg="add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25" creationId="{AAD0DBB9-1A4B-4391-81D4-CB19F9AB918A}"/>
          </ac:spMkLst>
        </pc:spChg>
        <pc:spChg chg="add">
          <ac:chgData name="Colin Davis" userId="6a5dbc76-608b-4576-9aac-295ef967298e" providerId="ADAL" clId="{70664184-B2E8-4643-A3A4-ACBEE5A5BD30}" dt="2022-03-09T17:35:25.093" v="132" actId="26606"/>
          <ac:spMkLst>
            <pc:docMk/>
            <pc:sldMk cId="3713421748" sldId="261"/>
            <ac:spMk id="27" creationId="{063BBA22-50EA-4C4D-BE05-F1CE4E63AA56}"/>
          </ac:spMkLst>
        </pc:spChg>
        <pc:graphicFrameChg chg="add del mod">
          <ac:chgData name="Colin Davis" userId="6a5dbc76-608b-4576-9aac-295ef967298e" providerId="ADAL" clId="{70664184-B2E8-4643-A3A4-ACBEE5A5BD30}" dt="2022-03-09T17:33:29.495" v="107" actId="26606"/>
          <ac:graphicFrameMkLst>
            <pc:docMk/>
            <pc:sldMk cId="3713421748" sldId="261"/>
            <ac:graphicFrameMk id="4" creationId="{00000000-0008-0000-0000-000002000000}"/>
          </ac:graphicFrameMkLst>
        </pc:graphicFrameChg>
        <pc:graphicFrameChg chg="add del mod">
          <ac:chgData name="Colin Davis" userId="6a5dbc76-608b-4576-9aac-295ef967298e" providerId="ADAL" clId="{70664184-B2E8-4643-A3A4-ACBEE5A5BD30}" dt="2022-03-11T12:56:28.919" v="1590" actId="478"/>
          <ac:graphicFrameMkLst>
            <pc:docMk/>
            <pc:sldMk cId="3713421748" sldId="261"/>
            <ac:graphicFrameMk id="7" creationId="{00000000-0008-0000-0000-000002000000}"/>
          </ac:graphicFrameMkLst>
        </pc:graphicFrameChg>
        <pc:picChg chg="add mod">
          <ac:chgData name="Colin Davis" userId="6a5dbc76-608b-4576-9aac-295ef967298e" providerId="ADAL" clId="{70664184-B2E8-4643-A3A4-ACBEE5A5BD30}" dt="2022-03-11T12:58:39.215" v="1643" actId="1037"/>
          <ac:picMkLst>
            <pc:docMk/>
            <pc:sldMk cId="3713421748" sldId="261"/>
            <ac:picMk id="10" creationId="{389BA41E-CF37-4E72-BC10-8E08490755D0}"/>
          </ac:picMkLst>
        </pc:picChg>
      </pc:sldChg>
      <pc:sldChg chg="addSp delSp modSp new del mod setBg">
        <pc:chgData name="Colin Davis" userId="6a5dbc76-608b-4576-9aac-295ef967298e" providerId="ADAL" clId="{70664184-B2E8-4643-A3A4-ACBEE5A5BD30}" dt="2022-03-09T17:41:57.990" v="186" actId="47"/>
        <pc:sldMkLst>
          <pc:docMk/>
          <pc:sldMk cId="878085019" sldId="262"/>
        </pc:sldMkLst>
        <pc:spChg chg="mod">
          <ac:chgData name="Colin Davis" userId="6a5dbc76-608b-4576-9aac-295ef967298e" providerId="ADAL" clId="{70664184-B2E8-4643-A3A4-ACBEE5A5BD30}" dt="2022-03-09T17:38:23.868" v="151" actId="1076"/>
          <ac:spMkLst>
            <pc:docMk/>
            <pc:sldMk cId="878085019" sldId="262"/>
            <ac:spMk id="2" creationId="{B0E72AF8-CAAA-46CB-94E4-EB2BF90724B4}"/>
          </ac:spMkLst>
        </pc:spChg>
        <pc:spChg chg="mod or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3" creationId="{560AA1C4-2DA0-473C-B5A1-82FC979587FF}"/>
          </ac:spMkLst>
        </pc:spChg>
        <pc:spChg chg="ad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10" creationId="{1B15ED52-F352-441B-82BF-E0EA34836D08}"/>
          </ac:spMkLst>
        </pc:spChg>
        <pc:spChg chg="ad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12" creationId="{3B2E3793-BFE6-45A2-9B7B-E18844431C99}"/>
          </ac:spMkLst>
        </pc:spChg>
        <pc:spChg chg="ad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14" creationId="{BC4C4868-CB8F-4AF9-9CDB-8108F2C19B67}"/>
          </ac:spMkLst>
        </pc:spChg>
        <pc:spChg chg="ad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16" creationId="{375E0459-6403-40CD-989D-56A4407CA12E}"/>
          </ac:spMkLst>
        </pc:spChg>
        <pc:spChg chg="add">
          <ac:chgData name="Colin Davis" userId="6a5dbc76-608b-4576-9aac-295ef967298e" providerId="ADAL" clId="{70664184-B2E8-4643-A3A4-ACBEE5A5BD30}" dt="2022-03-09T17:38:20.469" v="150" actId="26606"/>
          <ac:spMkLst>
            <pc:docMk/>
            <pc:sldMk cId="878085019" sldId="262"/>
            <ac:spMk id="18" creationId="{53E5B1A8-3AC9-4BD1-9BBC-78CA94F2D1BA}"/>
          </ac:spMkLst>
        </pc:spChg>
        <pc:picChg chg="add del mod">
          <ac:chgData name="Colin Davis" userId="6a5dbc76-608b-4576-9aac-295ef967298e" providerId="ADAL" clId="{70664184-B2E8-4643-A3A4-ACBEE5A5BD30}" dt="2022-03-09T17:39:49.166" v="169" actId="21"/>
          <ac:picMkLst>
            <pc:docMk/>
            <pc:sldMk cId="878085019" sldId="262"/>
            <ac:picMk id="5" creationId="{1F9E365F-918E-4444-A477-84E6DD2DA784}"/>
          </ac:picMkLst>
        </pc:picChg>
      </pc:sldChg>
      <pc:sldChg chg="new del">
        <pc:chgData name="Colin Davis" userId="6a5dbc76-608b-4576-9aac-295ef967298e" providerId="ADAL" clId="{70664184-B2E8-4643-A3A4-ACBEE5A5BD30}" dt="2022-03-09T16:31:50.498" v="102" actId="47"/>
        <pc:sldMkLst>
          <pc:docMk/>
          <pc:sldMk cId="1456450353" sldId="263"/>
        </pc:sldMkLst>
      </pc:sldChg>
      <pc:sldChg chg="modSp add del mod">
        <pc:chgData name="Colin Davis" userId="6a5dbc76-608b-4576-9aac-295ef967298e" providerId="ADAL" clId="{70664184-B2E8-4643-A3A4-ACBEE5A5BD30}" dt="2022-03-09T17:42:00.702" v="187" actId="47"/>
        <pc:sldMkLst>
          <pc:docMk/>
          <pc:sldMk cId="2706549253" sldId="264"/>
        </pc:sldMkLst>
        <pc:spChg chg="mod">
          <ac:chgData name="Colin Davis" userId="6a5dbc76-608b-4576-9aac-295ef967298e" providerId="ADAL" clId="{70664184-B2E8-4643-A3A4-ACBEE5A5BD30}" dt="2022-03-09T16:31:48.054" v="101" actId="20577"/>
          <ac:spMkLst>
            <pc:docMk/>
            <pc:sldMk cId="2706549253" sldId="264"/>
            <ac:spMk id="2" creationId="{B0E72AF8-CAAA-46CB-94E4-EB2BF90724B4}"/>
          </ac:spMkLst>
        </pc:sp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593538507" sldId="265"/>
        </pc:sldMkLst>
      </pc:sldChg>
      <pc:sldChg chg="addSp delSp modSp new mod ord setBg">
        <pc:chgData name="Colin Davis" userId="6a5dbc76-608b-4576-9aac-295ef967298e" providerId="ADAL" clId="{70664184-B2E8-4643-A3A4-ACBEE5A5BD30}" dt="2022-03-11T13:08:27.459" v="1684" actId="6549"/>
        <pc:sldMkLst>
          <pc:docMk/>
          <pc:sldMk cId="4114642861" sldId="265"/>
        </pc:sldMkLst>
        <pc:spChg chg="mod">
          <ac:chgData name="Colin Davis" userId="6a5dbc76-608b-4576-9aac-295ef967298e" providerId="ADAL" clId="{70664184-B2E8-4643-A3A4-ACBEE5A5BD30}" dt="2022-03-11T13:08:27.459" v="1684" actId="6549"/>
          <ac:spMkLst>
            <pc:docMk/>
            <pc:sldMk cId="4114642861" sldId="265"/>
            <ac:spMk id="2" creationId="{6BE97FE2-1146-4D2E-A6E3-C57DC360EBCE}"/>
          </ac:spMkLst>
        </pc:spChg>
        <pc:spChg chg="del">
          <ac:chgData name="Colin Davis" userId="6a5dbc76-608b-4576-9aac-295ef967298e" providerId="ADAL" clId="{70664184-B2E8-4643-A3A4-ACBEE5A5BD30}" dt="2022-03-09T17:35:17.409" v="130" actId="26606"/>
          <ac:spMkLst>
            <pc:docMk/>
            <pc:sldMk cId="4114642861" sldId="265"/>
            <ac:spMk id="3" creationId="{8A5B8D61-FBC4-4441-AD0C-078A4BE0B202}"/>
          </ac:spMkLst>
        </pc:spChg>
        <pc:spChg chg="add del mod">
          <ac:chgData name="Colin Davis" userId="6a5dbc76-608b-4576-9aac-295ef967298e" providerId="ADAL" clId="{70664184-B2E8-4643-A3A4-ACBEE5A5BD30}" dt="2022-03-11T12:52:12.557" v="1576" actId="478"/>
          <ac:spMkLst>
            <pc:docMk/>
            <pc:sldMk cId="4114642861" sldId="265"/>
            <ac:spMk id="4" creationId="{834B45C4-78A5-4224-9359-D7EADC764398}"/>
          </ac:spMkLst>
        </pc:spChg>
        <pc:spChg chg="add del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10" creationId="{BACC6370-2D7E-4714-9D71-7542949D7D5D}"/>
          </ac:spMkLst>
        </pc:spChg>
        <pc:spChg chg="add del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12" creationId="{F68B3F68-107C-434F-AA38-110D5EA91B85}"/>
          </ac:spMkLst>
        </pc:spChg>
        <pc:spChg chg="add del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14" creationId="{AAD0DBB9-1A4B-4391-81D4-CB19F9AB918A}"/>
          </ac:spMkLst>
        </pc:spChg>
        <pc:spChg chg="add del mod">
          <ac:chgData name="Colin Davis" userId="6a5dbc76-608b-4576-9aac-295ef967298e" providerId="ADAL" clId="{70664184-B2E8-4643-A3A4-ACBEE5A5BD30}" dt="2022-03-09T17:39:08.361" v="159"/>
          <ac:spMkLst>
            <pc:docMk/>
            <pc:sldMk cId="4114642861" sldId="265"/>
            <ac:spMk id="15" creationId="{CD4AFA56-2E39-4D61-A713-8208E06A6054}"/>
          </ac:spMkLst>
        </pc:spChg>
        <pc:spChg chg="add del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16" creationId="{063BBA22-50EA-4C4D-BE05-F1CE4E63AA56}"/>
          </ac:spMkLst>
        </pc:spChg>
        <pc:spChg chg="add del mod">
          <ac:chgData name="Colin Davis" userId="6a5dbc76-608b-4576-9aac-295ef967298e" providerId="ADAL" clId="{70664184-B2E8-4643-A3A4-ACBEE5A5BD30}" dt="2022-03-09T17:39:08.361" v="159"/>
          <ac:spMkLst>
            <pc:docMk/>
            <pc:sldMk cId="4114642861" sldId="265"/>
            <ac:spMk id="17" creationId="{948F1D5C-A141-4098-A1A4-7BCFCAC5831C}"/>
          </ac:spMkLst>
        </pc:spChg>
        <pc:spChg chg="add del mod">
          <ac:chgData name="Colin Davis" userId="6a5dbc76-608b-4576-9aac-295ef967298e" providerId="ADAL" clId="{70664184-B2E8-4643-A3A4-ACBEE5A5BD30}" dt="2022-03-09T17:39:08.361" v="159"/>
          <ac:spMkLst>
            <pc:docMk/>
            <pc:sldMk cId="4114642861" sldId="265"/>
            <ac:spMk id="18" creationId="{F941A307-A42F-4F20-B090-4ECAFAD6849E}"/>
          </ac:spMkLst>
        </pc:spChg>
        <pc:spChg chg="add del mod">
          <ac:chgData name="Colin Davis" userId="6a5dbc76-608b-4576-9aac-295ef967298e" providerId="ADAL" clId="{70664184-B2E8-4643-A3A4-ACBEE5A5BD30}" dt="2022-03-09T17:39:08.361" v="159"/>
          <ac:spMkLst>
            <pc:docMk/>
            <pc:sldMk cId="4114642861" sldId="265"/>
            <ac:spMk id="19" creationId="{1499B41A-F90B-4FD4-B240-FB3883BC51DD}"/>
          </ac:spMkLst>
        </pc:spChg>
        <pc:spChg chg="add del mod">
          <ac:chgData name="Colin Davis" userId="6a5dbc76-608b-4576-9aac-295ef967298e" providerId="ADAL" clId="{70664184-B2E8-4643-A3A4-ACBEE5A5BD30}" dt="2022-03-09T17:39:08.361" v="159"/>
          <ac:spMkLst>
            <pc:docMk/>
            <pc:sldMk cId="4114642861" sldId="265"/>
            <ac:spMk id="20" creationId="{931409BF-6DEB-4580-984C-C2FD3D3E230A}"/>
          </ac:spMkLst>
        </pc:spChg>
        <pc:spChg chg="add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21" creationId="{BACC6370-2D7E-4714-9D71-7542949D7D5D}"/>
          </ac:spMkLst>
        </pc:spChg>
        <pc:spChg chg="add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23" creationId="{F68B3F68-107C-434F-AA38-110D5EA91B85}"/>
          </ac:spMkLst>
        </pc:spChg>
        <pc:spChg chg="add del mod">
          <ac:chgData name="Colin Davis" userId="6a5dbc76-608b-4576-9aac-295ef967298e" providerId="ADAL" clId="{70664184-B2E8-4643-A3A4-ACBEE5A5BD30}" dt="2022-03-09T17:39:13.959" v="162"/>
          <ac:spMkLst>
            <pc:docMk/>
            <pc:sldMk cId="4114642861" sldId="265"/>
            <ac:spMk id="24" creationId="{E9303993-B275-4545-94EF-4BB05088D672}"/>
          </ac:spMkLst>
        </pc:spChg>
        <pc:spChg chg="add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25" creationId="{AAD0DBB9-1A4B-4391-81D4-CB19F9AB918A}"/>
          </ac:spMkLst>
        </pc:spChg>
        <pc:spChg chg="add del mod">
          <ac:chgData name="Colin Davis" userId="6a5dbc76-608b-4576-9aac-295ef967298e" providerId="ADAL" clId="{70664184-B2E8-4643-A3A4-ACBEE5A5BD30}" dt="2022-03-09T17:39:13.959" v="162"/>
          <ac:spMkLst>
            <pc:docMk/>
            <pc:sldMk cId="4114642861" sldId="265"/>
            <ac:spMk id="26" creationId="{DD47C69B-5DB9-4AFC-BDB2-D302DA597611}"/>
          </ac:spMkLst>
        </pc:spChg>
        <pc:spChg chg="add">
          <ac:chgData name="Colin Davis" userId="6a5dbc76-608b-4576-9aac-295ef967298e" providerId="ADAL" clId="{70664184-B2E8-4643-A3A4-ACBEE5A5BD30}" dt="2022-03-09T17:35:29.620" v="134" actId="26606"/>
          <ac:spMkLst>
            <pc:docMk/>
            <pc:sldMk cId="4114642861" sldId="265"/>
            <ac:spMk id="27" creationId="{063BBA22-50EA-4C4D-BE05-F1CE4E63AA56}"/>
          </ac:spMkLst>
        </pc:spChg>
        <pc:spChg chg="add del mod">
          <ac:chgData name="Colin Davis" userId="6a5dbc76-608b-4576-9aac-295ef967298e" providerId="ADAL" clId="{70664184-B2E8-4643-A3A4-ACBEE5A5BD30}" dt="2022-03-09T17:39:13.959" v="162"/>
          <ac:spMkLst>
            <pc:docMk/>
            <pc:sldMk cId="4114642861" sldId="265"/>
            <ac:spMk id="28" creationId="{BF2FF32A-6413-44E4-98E2-3D8D88B61597}"/>
          </ac:spMkLst>
        </pc:spChg>
        <pc:spChg chg="add del mod">
          <ac:chgData name="Colin Davis" userId="6a5dbc76-608b-4576-9aac-295ef967298e" providerId="ADAL" clId="{70664184-B2E8-4643-A3A4-ACBEE5A5BD30}" dt="2022-03-09T17:39:13.959" v="162"/>
          <ac:spMkLst>
            <pc:docMk/>
            <pc:sldMk cId="4114642861" sldId="265"/>
            <ac:spMk id="29" creationId="{A5903A5C-86E8-4B6C-928C-4DFF3916CBAB}"/>
          </ac:spMkLst>
        </pc:spChg>
        <pc:spChg chg="add del mod">
          <ac:chgData name="Colin Davis" userId="6a5dbc76-608b-4576-9aac-295ef967298e" providerId="ADAL" clId="{70664184-B2E8-4643-A3A4-ACBEE5A5BD30}" dt="2022-03-09T17:39:13.959" v="162"/>
          <ac:spMkLst>
            <pc:docMk/>
            <pc:sldMk cId="4114642861" sldId="265"/>
            <ac:spMk id="30" creationId="{7A46798B-10FF-41CE-968C-ACA5A65AF1AE}"/>
          </ac:spMkLst>
        </pc:spChg>
        <pc:graphicFrameChg chg="add del mod">
          <ac:chgData name="Colin Davis" userId="6a5dbc76-608b-4576-9aac-295ef967298e" providerId="ADAL" clId="{70664184-B2E8-4643-A3A4-ACBEE5A5BD30}" dt="2022-03-09T17:35:17.409" v="130" actId="26606"/>
          <ac:graphicFrameMkLst>
            <pc:docMk/>
            <pc:sldMk cId="4114642861" sldId="265"/>
            <ac:graphicFrameMk id="4" creationId="{00000000-0008-0000-0300-000002000000}"/>
          </ac:graphicFrameMkLst>
        </pc:graphicFrameChg>
        <pc:graphicFrameChg chg="add del mod">
          <ac:chgData name="Colin Davis" userId="6a5dbc76-608b-4576-9aac-295ef967298e" providerId="ADAL" clId="{70664184-B2E8-4643-A3A4-ACBEE5A5BD30}" dt="2022-03-11T12:52:09.676" v="1575" actId="478"/>
          <ac:graphicFrameMkLst>
            <pc:docMk/>
            <pc:sldMk cId="4114642861" sldId="265"/>
            <ac:graphicFrameMk id="7" creationId="{00000000-0008-0000-0300-000002000000}"/>
          </ac:graphicFrameMkLst>
        </pc:graphicFrameChg>
        <pc:graphicFrameChg chg="add del mod">
          <ac:chgData name="Colin Davis" userId="6a5dbc76-608b-4576-9aac-295ef967298e" providerId="ADAL" clId="{70664184-B2E8-4643-A3A4-ACBEE5A5BD30}" dt="2022-03-09T17:39:08.361" v="159"/>
          <ac:graphicFrameMkLst>
            <pc:docMk/>
            <pc:sldMk cId="4114642861" sldId="265"/>
            <ac:graphicFrameMk id="22" creationId="{B86234E0-FDD4-4C23-B8C2-5646FBD47B97}"/>
          </ac:graphicFrameMkLst>
        </pc:graphicFrameChg>
        <pc:graphicFrameChg chg="add del mod">
          <ac:chgData name="Colin Davis" userId="6a5dbc76-608b-4576-9aac-295ef967298e" providerId="ADAL" clId="{70664184-B2E8-4643-A3A4-ACBEE5A5BD30}" dt="2022-03-09T17:39:13.959" v="162"/>
          <ac:graphicFrameMkLst>
            <pc:docMk/>
            <pc:sldMk cId="4114642861" sldId="265"/>
            <ac:graphicFrameMk id="31" creationId="{28198376-B714-4390-B3DB-2423479E3257}"/>
          </ac:graphicFrameMkLst>
        </pc:graphicFrameChg>
        <pc:picChg chg="add mod">
          <ac:chgData name="Colin Davis" userId="6a5dbc76-608b-4576-9aac-295ef967298e" providerId="ADAL" clId="{70664184-B2E8-4643-A3A4-ACBEE5A5BD30}" dt="2022-03-11T12:55:15.601" v="1589" actId="1035"/>
          <ac:picMkLst>
            <pc:docMk/>
            <pc:sldMk cId="4114642861" sldId="265"/>
            <ac:picMk id="10" creationId="{44D7C2A4-6BDA-4301-B482-FC03F15A872A}"/>
          </ac:picMkLst>
        </pc:picChg>
      </pc:sldChg>
      <pc:sldChg chg="delSp add del setBg delDesignElem">
        <pc:chgData name="Colin Davis" userId="6a5dbc76-608b-4576-9aac-295ef967298e" providerId="ADAL" clId="{70664184-B2E8-4643-A3A4-ACBEE5A5BD30}" dt="2022-03-09T17:39:44.032" v="168" actId="47"/>
        <pc:sldMkLst>
          <pc:docMk/>
          <pc:sldMk cId="1652047603" sldId="266"/>
        </pc:sldMkLst>
        <pc:spChg chg="del">
          <ac:chgData name="Colin Davis" userId="6a5dbc76-608b-4576-9aac-295ef967298e" providerId="ADAL" clId="{70664184-B2E8-4643-A3A4-ACBEE5A5BD30}" dt="2022-03-09T17:38:48.810" v="156"/>
          <ac:spMkLst>
            <pc:docMk/>
            <pc:sldMk cId="1652047603" sldId="266"/>
            <ac:spMk id="21" creationId="{BACC6370-2D7E-4714-9D71-7542949D7D5D}"/>
          </ac:spMkLst>
        </pc:spChg>
        <pc:spChg chg="del">
          <ac:chgData name="Colin Davis" userId="6a5dbc76-608b-4576-9aac-295ef967298e" providerId="ADAL" clId="{70664184-B2E8-4643-A3A4-ACBEE5A5BD30}" dt="2022-03-09T17:38:48.810" v="156"/>
          <ac:spMkLst>
            <pc:docMk/>
            <pc:sldMk cId="1652047603" sldId="266"/>
            <ac:spMk id="23" creationId="{F68B3F68-107C-434F-AA38-110D5EA91B85}"/>
          </ac:spMkLst>
        </pc:spChg>
        <pc:spChg chg="del">
          <ac:chgData name="Colin Davis" userId="6a5dbc76-608b-4576-9aac-295ef967298e" providerId="ADAL" clId="{70664184-B2E8-4643-A3A4-ACBEE5A5BD30}" dt="2022-03-09T17:38:48.810" v="156"/>
          <ac:spMkLst>
            <pc:docMk/>
            <pc:sldMk cId="1652047603" sldId="266"/>
            <ac:spMk id="25" creationId="{AAD0DBB9-1A4B-4391-81D4-CB19F9AB918A}"/>
          </ac:spMkLst>
        </pc:spChg>
        <pc:spChg chg="del">
          <ac:chgData name="Colin Davis" userId="6a5dbc76-608b-4576-9aac-295ef967298e" providerId="ADAL" clId="{70664184-B2E8-4643-A3A4-ACBEE5A5BD30}" dt="2022-03-09T17:38:48.810" v="156"/>
          <ac:spMkLst>
            <pc:docMk/>
            <pc:sldMk cId="1652047603" sldId="266"/>
            <ac:spMk id="27" creationId="{063BBA22-50EA-4C4D-BE05-F1CE4E63AA56}"/>
          </ac:spMkLst>
        </pc:spChg>
      </pc:sldChg>
      <pc:sldChg chg="addSp delSp add del setBg delDesignElem">
        <pc:chgData name="Colin Davis" userId="6a5dbc76-608b-4576-9aac-295ef967298e" providerId="ADAL" clId="{70664184-B2E8-4643-A3A4-ACBEE5A5BD30}" dt="2022-03-09T17:38:44.227" v="154"/>
        <pc:sldMkLst>
          <pc:docMk/>
          <pc:sldMk cId="1693926004" sldId="266"/>
        </pc:sldMkLst>
        <pc:spChg chg="add del">
          <ac:chgData name="Colin Davis" userId="6a5dbc76-608b-4576-9aac-295ef967298e" providerId="ADAL" clId="{70664184-B2E8-4643-A3A4-ACBEE5A5BD30}" dt="2022-03-09T17:38:44.227" v="154"/>
          <ac:spMkLst>
            <pc:docMk/>
            <pc:sldMk cId="1693926004" sldId="266"/>
            <ac:spMk id="21" creationId="{BACC6370-2D7E-4714-9D71-7542949D7D5D}"/>
          </ac:spMkLst>
        </pc:spChg>
        <pc:spChg chg="add del">
          <ac:chgData name="Colin Davis" userId="6a5dbc76-608b-4576-9aac-295ef967298e" providerId="ADAL" clId="{70664184-B2E8-4643-A3A4-ACBEE5A5BD30}" dt="2022-03-09T17:38:44.227" v="154"/>
          <ac:spMkLst>
            <pc:docMk/>
            <pc:sldMk cId="1693926004" sldId="266"/>
            <ac:spMk id="23" creationId="{F68B3F68-107C-434F-AA38-110D5EA91B85}"/>
          </ac:spMkLst>
        </pc:spChg>
        <pc:spChg chg="add del">
          <ac:chgData name="Colin Davis" userId="6a5dbc76-608b-4576-9aac-295ef967298e" providerId="ADAL" clId="{70664184-B2E8-4643-A3A4-ACBEE5A5BD30}" dt="2022-03-09T17:38:44.227" v="154"/>
          <ac:spMkLst>
            <pc:docMk/>
            <pc:sldMk cId="1693926004" sldId="266"/>
            <ac:spMk id="25" creationId="{AAD0DBB9-1A4B-4391-81D4-CB19F9AB918A}"/>
          </ac:spMkLst>
        </pc:spChg>
        <pc:spChg chg="add del">
          <ac:chgData name="Colin Davis" userId="6a5dbc76-608b-4576-9aac-295ef967298e" providerId="ADAL" clId="{70664184-B2E8-4643-A3A4-ACBEE5A5BD30}" dt="2022-03-09T17:38:44.227" v="154"/>
          <ac:spMkLst>
            <pc:docMk/>
            <pc:sldMk cId="1693926004" sldId="266"/>
            <ac:spMk id="27" creationId="{063BBA22-50EA-4C4D-BE05-F1CE4E63AA56}"/>
          </ac:spMkLst>
        </pc:sp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734575112" sldId="266"/>
        </pc:sldMkLst>
      </pc:sldChg>
      <pc:sldChg chg="new del">
        <pc:chgData name="Colin Davis" userId="6a5dbc76-608b-4576-9aac-295ef967298e" providerId="ADAL" clId="{70664184-B2E8-4643-A3A4-ACBEE5A5BD30}" dt="2022-03-09T17:39:33.255" v="166" actId="47"/>
        <pc:sldMkLst>
          <pc:docMk/>
          <pc:sldMk cId="1968232932" sldId="267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44558416" sldId="268"/>
        </pc:sldMkLst>
      </pc:sldChg>
      <pc:sldChg chg="new del">
        <pc:chgData name="Colin Davis" userId="6a5dbc76-608b-4576-9aac-295ef967298e" providerId="ADAL" clId="{70664184-B2E8-4643-A3A4-ACBEE5A5BD30}" dt="2022-03-09T17:39:35.746" v="167" actId="47"/>
        <pc:sldMkLst>
          <pc:docMk/>
          <pc:sldMk cId="2428834342" sldId="268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059445798" sldId="269"/>
        </pc:sldMkLst>
      </pc:sldChg>
      <pc:sldChg chg="addSp delSp modSp add del mod">
        <pc:chgData name="Colin Davis" userId="6a5dbc76-608b-4576-9aac-295ef967298e" providerId="ADAL" clId="{70664184-B2E8-4643-A3A4-ACBEE5A5BD30}" dt="2022-03-09T19:40:11.810" v="1069" actId="47"/>
        <pc:sldMkLst>
          <pc:docMk/>
          <pc:sldMk cId="3359679546" sldId="269"/>
        </pc:sldMkLst>
        <pc:spChg chg="mod">
          <ac:chgData name="Colin Davis" userId="6a5dbc76-608b-4576-9aac-295ef967298e" providerId="ADAL" clId="{70664184-B2E8-4643-A3A4-ACBEE5A5BD30}" dt="2022-03-09T17:40:28.918" v="171" actId="207"/>
          <ac:spMkLst>
            <pc:docMk/>
            <pc:sldMk cId="3359679546" sldId="269"/>
            <ac:spMk id="2" creationId="{6BE97FE2-1146-4D2E-A6E3-C57DC360EBCE}"/>
          </ac:spMkLst>
        </pc:spChg>
        <pc:spChg chg="add del mod">
          <ac:chgData name="Colin Davis" userId="6a5dbc76-608b-4576-9aac-295ef967298e" providerId="ADAL" clId="{70664184-B2E8-4643-A3A4-ACBEE5A5BD30}" dt="2022-03-09T17:40:37.659" v="173" actId="478"/>
          <ac:spMkLst>
            <pc:docMk/>
            <pc:sldMk cId="3359679546" sldId="269"/>
            <ac:spMk id="4" creationId="{7AB1DB37-D227-42CA-916C-316CE1DA5E6C}"/>
          </ac:spMkLst>
        </pc:spChg>
        <pc:graphicFrameChg chg="add del mod">
          <ac:chgData name="Colin Davis" userId="6a5dbc76-608b-4576-9aac-295ef967298e" providerId="ADAL" clId="{70664184-B2E8-4643-A3A4-ACBEE5A5BD30}" dt="2022-03-09T17:40:58.912" v="177" actId="14100"/>
          <ac:graphicFrameMkLst>
            <pc:docMk/>
            <pc:sldMk cId="3359679546" sldId="269"/>
            <ac:graphicFrameMk id="7" creationId="{00000000-0008-0000-0300-000002000000}"/>
          </ac:graphicFrameMkLst>
        </pc:graphicFrame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691416436" sldId="270"/>
        </pc:sldMkLst>
      </pc:sldChg>
      <pc:sldChg chg="addSp delSp modSp add mod">
        <pc:chgData name="Colin Davis" userId="6a5dbc76-608b-4576-9aac-295ef967298e" providerId="ADAL" clId="{70664184-B2E8-4643-A3A4-ACBEE5A5BD30}" dt="2022-03-11T00:21:33.243" v="1467"/>
        <pc:sldMkLst>
          <pc:docMk/>
          <pc:sldMk cId="2773056197" sldId="270"/>
        </pc:sldMkLst>
        <pc:spChg chg="mod">
          <ac:chgData name="Colin Davis" userId="6a5dbc76-608b-4576-9aac-295ef967298e" providerId="ADAL" clId="{70664184-B2E8-4643-A3A4-ACBEE5A5BD30}" dt="2022-03-11T00:17:33.573" v="1439" actId="14100"/>
          <ac:spMkLst>
            <pc:docMk/>
            <pc:sldMk cId="2773056197" sldId="270"/>
            <ac:spMk id="2" creationId="{6BE97FE2-1146-4D2E-A6E3-C57DC360EBCE}"/>
          </ac:spMkLst>
        </pc:spChg>
        <pc:spChg chg="add mod">
          <ac:chgData name="Colin Davis" userId="6a5dbc76-608b-4576-9aac-295ef967298e" providerId="ADAL" clId="{70664184-B2E8-4643-A3A4-ACBEE5A5BD30}" dt="2022-03-11T00:21:33.243" v="1467"/>
          <ac:spMkLst>
            <pc:docMk/>
            <pc:sldMk cId="2773056197" sldId="270"/>
            <ac:spMk id="10" creationId="{9B88F1DA-901F-4179-A4B1-152057D0B234}"/>
          </ac:spMkLst>
        </pc:spChg>
        <pc:graphicFrameChg chg="mod">
          <ac:chgData name="Colin Davis" userId="6a5dbc76-608b-4576-9aac-295ef967298e" providerId="ADAL" clId="{70664184-B2E8-4643-A3A4-ACBEE5A5BD30}" dt="2022-03-10T16:55:15.782" v="1159"/>
          <ac:graphicFrameMkLst>
            <pc:docMk/>
            <pc:sldMk cId="2773056197" sldId="270"/>
            <ac:graphicFrameMk id="7" creationId="{00000000-0008-0000-0300-000002000000}"/>
          </ac:graphicFrameMkLst>
        </pc:graphicFrameChg>
        <pc:picChg chg="add del mod">
          <ac:chgData name="Colin Davis" userId="6a5dbc76-608b-4576-9aac-295ef967298e" providerId="ADAL" clId="{70664184-B2E8-4643-A3A4-ACBEE5A5BD30}" dt="2022-03-11T00:16:56.762" v="1434" actId="478"/>
          <ac:picMkLst>
            <pc:docMk/>
            <pc:sldMk cId="2773056197" sldId="270"/>
            <ac:picMk id="4" creationId="{EB1EBFD3-51FA-45BE-B930-96E06228649C}"/>
          </ac:picMkLst>
        </pc:picChg>
        <pc:picChg chg="add mod">
          <ac:chgData name="Colin Davis" userId="6a5dbc76-608b-4576-9aac-295ef967298e" providerId="ADAL" clId="{70664184-B2E8-4643-A3A4-ACBEE5A5BD30}" dt="2022-03-11T00:17:15.102" v="1438" actId="1076"/>
          <ac:picMkLst>
            <pc:docMk/>
            <pc:sldMk cId="2773056197" sldId="270"/>
            <ac:picMk id="9" creationId="{D43E8952-4D04-4493-A987-1EE1846520CA}"/>
          </ac:picMkLst>
        </pc:picChg>
      </pc:sldChg>
      <pc:sldChg chg="new del">
        <pc:chgData name="Colin Davis" userId="6a5dbc76-608b-4576-9aac-295ef967298e" providerId="ADAL" clId="{70664184-B2E8-4643-A3A4-ACBEE5A5BD30}" dt="2022-03-09T17:53:16.660" v="547" actId="47"/>
        <pc:sldMkLst>
          <pc:docMk/>
          <pc:sldMk cId="3037645919" sldId="271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622144482" sldId="271"/>
        </pc:sldMkLst>
      </pc:sldChg>
      <pc:sldChg chg="addSp delSp modSp add del mod">
        <pc:chgData name="Colin Davis" userId="6a5dbc76-608b-4576-9aac-295ef967298e" providerId="ADAL" clId="{70664184-B2E8-4643-A3A4-ACBEE5A5BD30}" dt="2022-03-09T19:39:27.153" v="1068" actId="47"/>
        <pc:sldMkLst>
          <pc:docMk/>
          <pc:sldMk cId="534946795" sldId="272"/>
        </pc:sldMkLst>
        <pc:spChg chg="mod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2" creationId="{6BE97FE2-1146-4D2E-A6E3-C57DC360EBCE}"/>
          </ac:spMkLst>
        </pc:spChg>
        <pc:spChg chg="add del mod">
          <ac:chgData name="Colin Davis" userId="6a5dbc76-608b-4576-9aac-295ef967298e" providerId="ADAL" clId="{70664184-B2E8-4643-A3A4-ACBEE5A5BD30}" dt="2022-03-09T17:44:02.581" v="198" actId="478"/>
          <ac:spMkLst>
            <pc:docMk/>
            <pc:sldMk cId="534946795" sldId="272"/>
            <ac:spMk id="4" creationId="{F783526E-7A8C-4C13-915B-15768A9D2E20}"/>
          </ac:spMkLst>
        </pc:spChg>
        <pc:spChg chg="del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21" creationId="{BACC6370-2D7E-4714-9D71-7542949D7D5D}"/>
          </ac:spMkLst>
        </pc:spChg>
        <pc:spChg chg="del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23" creationId="{F68B3F68-107C-434F-AA38-110D5EA91B85}"/>
          </ac:spMkLst>
        </pc:spChg>
        <pc:spChg chg="del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25" creationId="{AAD0DBB9-1A4B-4391-81D4-CB19F9AB918A}"/>
          </ac:spMkLst>
        </pc:spChg>
        <pc:spChg chg="del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27" creationId="{063BBA22-50EA-4C4D-BE05-F1CE4E63AA56}"/>
          </ac:spMkLst>
        </pc:spChg>
        <pc:spChg chg="add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32" creationId="{A8384FB5-9ADC-4DDC-881B-597D56F5B15D}"/>
          </ac:spMkLst>
        </pc:spChg>
        <pc:spChg chg="add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34" creationId="{1199E1B1-A8C0-4FE8-A5A8-1CB41D69F857}"/>
          </ac:spMkLst>
        </pc:spChg>
        <pc:spChg chg="add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36" creationId="{84A8DE83-DE75-4B41-9DB4-A7EC0B0DEC0B}"/>
          </ac:spMkLst>
        </pc:spChg>
        <pc:spChg chg="add">
          <ac:chgData name="Colin Davis" userId="6a5dbc76-608b-4576-9aac-295ef967298e" providerId="ADAL" clId="{70664184-B2E8-4643-A3A4-ACBEE5A5BD30}" dt="2022-03-09T17:44:30.757" v="208" actId="26606"/>
          <ac:spMkLst>
            <pc:docMk/>
            <pc:sldMk cId="534946795" sldId="272"/>
            <ac:spMk id="38" creationId="{A7009A0A-BEF5-4EAC-AF15-E4F9F002E239}"/>
          </ac:spMkLst>
        </pc:spChg>
        <pc:graphicFrameChg chg="del mod">
          <ac:chgData name="Colin Davis" userId="6a5dbc76-608b-4576-9aac-295ef967298e" providerId="ADAL" clId="{70664184-B2E8-4643-A3A4-ACBEE5A5BD30}" dt="2022-03-09T17:43:59.545" v="197" actId="478"/>
          <ac:graphicFrameMkLst>
            <pc:docMk/>
            <pc:sldMk cId="534946795" sldId="272"/>
            <ac:graphicFrameMk id="7" creationId="{00000000-0008-0000-0300-000002000000}"/>
          </ac:graphicFrameMkLst>
        </pc:graphicFrameChg>
        <pc:picChg chg="add mod">
          <ac:chgData name="Colin Davis" userId="6a5dbc76-608b-4576-9aac-295ef967298e" providerId="ADAL" clId="{70664184-B2E8-4643-A3A4-ACBEE5A5BD30}" dt="2022-03-09T17:44:39.526" v="209" actId="1076"/>
          <ac:picMkLst>
            <pc:docMk/>
            <pc:sldMk cId="534946795" sldId="272"/>
            <ac:picMk id="6" creationId="{23603B2E-5A8D-4547-AEC3-95BFFBAAD4D1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26849729" sldId="272"/>
        </pc:sldMkLst>
      </pc:sldChg>
      <pc:sldChg chg="addSp delSp modSp add mod">
        <pc:chgData name="Colin Davis" userId="6a5dbc76-608b-4576-9aac-295ef967298e" providerId="ADAL" clId="{70664184-B2E8-4643-A3A4-ACBEE5A5BD30}" dt="2022-03-10T16:31:33.820" v="1102" actId="1076"/>
        <pc:sldMkLst>
          <pc:docMk/>
          <pc:sldMk cId="930419047" sldId="273"/>
        </pc:sldMkLst>
        <pc:spChg chg="mod">
          <ac:chgData name="Colin Davis" userId="6a5dbc76-608b-4576-9aac-295ef967298e" providerId="ADAL" clId="{70664184-B2E8-4643-A3A4-ACBEE5A5BD30}" dt="2022-03-09T17:46:42.100" v="218" actId="20577"/>
          <ac:spMkLst>
            <pc:docMk/>
            <pc:sldMk cId="930419047" sldId="273"/>
            <ac:spMk id="2" creationId="{6BE97FE2-1146-4D2E-A6E3-C57DC360EBCE}"/>
          </ac:spMkLst>
        </pc:spChg>
        <pc:picChg chg="add del mod">
          <ac:chgData name="Colin Davis" userId="6a5dbc76-608b-4576-9aac-295ef967298e" providerId="ADAL" clId="{70664184-B2E8-4643-A3A4-ACBEE5A5BD30}" dt="2022-03-10T16:31:06.624" v="1070" actId="478"/>
          <ac:picMkLst>
            <pc:docMk/>
            <pc:sldMk cId="930419047" sldId="273"/>
            <ac:picMk id="4" creationId="{0DB8B92F-3121-4E45-A9B6-AB71543DAC50}"/>
          </ac:picMkLst>
        </pc:picChg>
        <pc:picChg chg="add mod">
          <ac:chgData name="Colin Davis" userId="6a5dbc76-608b-4576-9aac-295ef967298e" providerId="ADAL" clId="{70664184-B2E8-4643-A3A4-ACBEE5A5BD30}" dt="2022-03-10T16:31:33.820" v="1102" actId="1076"/>
          <ac:picMkLst>
            <pc:docMk/>
            <pc:sldMk cId="930419047" sldId="273"/>
            <ac:picMk id="5" creationId="{2C722F91-8659-423D-A0F4-0EF715E3E97E}"/>
          </ac:picMkLst>
        </pc:picChg>
        <pc:picChg chg="del">
          <ac:chgData name="Colin Davis" userId="6a5dbc76-608b-4576-9aac-295ef967298e" providerId="ADAL" clId="{70664184-B2E8-4643-A3A4-ACBEE5A5BD30}" dt="2022-03-09T17:46:48.408" v="219" actId="478"/>
          <ac:picMkLst>
            <pc:docMk/>
            <pc:sldMk cId="930419047" sldId="273"/>
            <ac:picMk id="6" creationId="{23603B2E-5A8D-4547-AEC3-95BFFBAAD4D1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557908304" sldId="273"/>
        </pc:sldMkLst>
      </pc:sldChg>
      <pc:sldChg chg="new del">
        <pc:chgData name="Colin Davis" userId="6a5dbc76-608b-4576-9aac-295ef967298e" providerId="ADAL" clId="{70664184-B2E8-4643-A3A4-ACBEE5A5BD30}" dt="2022-03-09T17:53:13.812" v="546" actId="47"/>
        <pc:sldMkLst>
          <pc:docMk/>
          <pc:sldMk cId="3991417631" sldId="27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055344946" sldId="274"/>
        </pc:sldMkLst>
      </pc:sldChg>
      <pc:sldChg chg="addSp delSp modSp add mod">
        <pc:chgData name="Colin Davis" userId="6a5dbc76-608b-4576-9aac-295ef967298e" providerId="ADAL" clId="{70664184-B2E8-4643-A3A4-ACBEE5A5BD30}" dt="2022-03-09T18:58:42.422" v="946" actId="1076"/>
        <pc:sldMkLst>
          <pc:docMk/>
          <pc:sldMk cId="998982746" sldId="275"/>
        </pc:sldMkLst>
        <pc:spChg chg="mo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2" creationId="{6BE97FE2-1146-4D2E-A6E3-C57DC360EBCE}"/>
          </ac:spMkLst>
        </pc:spChg>
        <pc:spChg chg="add mod">
          <ac:chgData name="Colin Davis" userId="6a5dbc76-608b-4576-9aac-295ef967298e" providerId="ADAL" clId="{70664184-B2E8-4643-A3A4-ACBEE5A5BD30}" dt="2022-03-09T18:58:09.989" v="934" actId="1036"/>
          <ac:spMkLst>
            <pc:docMk/>
            <pc:sldMk cId="998982746" sldId="275"/>
            <ac:spMk id="5" creationId="{9B28A588-2980-4290-898F-624DB73FD0F5}"/>
          </ac:spMkLst>
        </pc:spChg>
        <pc:spChg chg="add mod">
          <ac:chgData name="Colin Davis" userId="6a5dbc76-608b-4576-9aac-295ef967298e" providerId="ADAL" clId="{70664184-B2E8-4643-A3A4-ACBEE5A5BD30}" dt="2022-03-09T18:58:42.422" v="946" actId="1076"/>
          <ac:spMkLst>
            <pc:docMk/>
            <pc:sldMk cId="998982746" sldId="275"/>
            <ac:spMk id="20" creationId="{C05C7E6A-8F27-4FB0-BB76-B7D1DAAF9C3E}"/>
          </ac:spMkLst>
        </pc:spChg>
        <pc:spChg chg="add del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32" creationId="{A8384FB5-9ADC-4DDC-881B-597D56F5B15D}"/>
          </ac:spMkLst>
        </pc:spChg>
        <pc:spChg chg="add del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34" creationId="{1199E1B1-A8C0-4FE8-A5A8-1CB41D69F857}"/>
          </ac:spMkLst>
        </pc:spChg>
        <pc:spChg chg="add del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36" creationId="{84A8DE83-DE75-4B41-9DB4-A7EC0B0DEC0B}"/>
          </ac:spMkLst>
        </pc:spChg>
        <pc:spChg chg="add del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38" creationId="{A7009A0A-BEF5-4EAC-AF15-E4F9F002E239}"/>
          </ac:spMkLst>
        </pc:spChg>
        <pc:spChg chg="add del">
          <ac:chgData name="Colin Davis" userId="6a5dbc76-608b-4576-9aac-295ef967298e" providerId="ADAL" clId="{70664184-B2E8-4643-A3A4-ACBEE5A5BD30}" dt="2022-03-09T18:57:12.757" v="904" actId="26606"/>
          <ac:spMkLst>
            <pc:docMk/>
            <pc:sldMk cId="998982746" sldId="275"/>
            <ac:spMk id="43" creationId="{823AC064-BC96-4F32-8AE1-B2FD38754823}"/>
          </ac:spMkLst>
        </pc:spChg>
        <pc:spChg chg="ad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49" creationId="{D3539FEE-81D3-4406-802E-60B20B16F4F6}"/>
          </ac:spMkLst>
        </pc:spChg>
        <pc:spChg chg="ad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50" creationId="{2151139A-886F-4B97-8815-729AD3831BBD}"/>
          </ac:spMkLst>
        </pc:spChg>
        <pc:spChg chg="ad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51" creationId="{DC701763-729E-462F-A5A8-E0DEFEB1E2E4}"/>
          </ac:spMkLst>
        </pc:spChg>
        <pc:spChg chg="ad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52" creationId="{AB5E08C4-8CDD-4623-A5B8-E998C6DEE3B7}"/>
          </ac:spMkLst>
        </pc:spChg>
        <pc:spChg chg="add">
          <ac:chgData name="Colin Davis" userId="6a5dbc76-608b-4576-9aac-295ef967298e" providerId="ADAL" clId="{70664184-B2E8-4643-A3A4-ACBEE5A5BD30}" dt="2022-03-09T18:57:12.764" v="905" actId="26606"/>
          <ac:spMkLst>
            <pc:docMk/>
            <pc:sldMk cId="998982746" sldId="275"/>
            <ac:spMk id="53" creationId="{15F33878-D502-4FFA-8ACE-F2AECDB2A23F}"/>
          </ac:spMkLst>
        </pc:spChg>
        <pc:picChg chg="add mod">
          <ac:chgData name="Colin Davis" userId="6a5dbc76-608b-4576-9aac-295ef967298e" providerId="ADAL" clId="{70664184-B2E8-4643-A3A4-ACBEE5A5BD30}" dt="2022-03-09T18:57:12.764" v="905" actId="26606"/>
          <ac:picMkLst>
            <pc:docMk/>
            <pc:sldMk cId="998982746" sldId="275"/>
            <ac:picMk id="4" creationId="{FBCF4458-B6B1-4E71-8FF9-8BCE52F32411}"/>
          </ac:picMkLst>
        </pc:picChg>
        <pc:picChg chg="add mod ord">
          <ac:chgData name="Colin Davis" userId="6a5dbc76-608b-4576-9aac-295ef967298e" providerId="ADAL" clId="{70664184-B2E8-4643-A3A4-ACBEE5A5BD30}" dt="2022-03-09T18:57:12.764" v="905" actId="26606"/>
          <ac:picMkLst>
            <pc:docMk/>
            <pc:sldMk cId="998982746" sldId="275"/>
            <ac:picMk id="7" creationId="{E9EB0A8B-2056-4B4F-BDC2-1C388836493E}"/>
          </ac:picMkLst>
        </pc:picChg>
        <pc:picChg chg="add del mod">
          <ac:chgData name="Colin Davis" userId="6a5dbc76-608b-4576-9aac-295ef967298e" providerId="ADAL" clId="{70664184-B2E8-4643-A3A4-ACBEE5A5BD30}" dt="2022-03-09T18:56:52.401" v="901" actId="478"/>
          <ac:picMkLst>
            <pc:docMk/>
            <pc:sldMk cId="998982746" sldId="275"/>
            <ac:picMk id="8" creationId="{5467F708-ECD7-4C03-9423-DF4E43E9B1D8}"/>
          </ac:picMkLst>
        </pc:picChg>
        <pc:cxnChg chg="add del">
          <ac:chgData name="Colin Davis" userId="6a5dbc76-608b-4576-9aac-295ef967298e" providerId="ADAL" clId="{70664184-B2E8-4643-A3A4-ACBEE5A5BD30}" dt="2022-03-09T18:57:12.757" v="904" actId="26606"/>
          <ac:cxnSpMkLst>
            <pc:docMk/>
            <pc:sldMk cId="998982746" sldId="275"/>
            <ac:cxnSpMk id="45" creationId="{7E7C77BC-7138-40B1-A15B-20F57A494629}"/>
          </ac:cxnSpMkLst>
        </pc:cxnChg>
        <pc:cxnChg chg="add del">
          <ac:chgData name="Colin Davis" userId="6a5dbc76-608b-4576-9aac-295ef967298e" providerId="ADAL" clId="{70664184-B2E8-4643-A3A4-ACBEE5A5BD30}" dt="2022-03-09T18:57:12.757" v="904" actId="26606"/>
          <ac:cxnSpMkLst>
            <pc:docMk/>
            <pc:sldMk cId="998982746" sldId="275"/>
            <ac:cxnSpMk id="47" creationId="{DB146403-F3D6-484B-B2ED-97F9565D0370}"/>
          </ac:cxnSpMkLst>
        </pc:cxn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719640814" sldId="27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998108342" sldId="276"/>
        </pc:sldMkLst>
      </pc:sldChg>
      <pc:sldChg chg="addSp modSp add mod">
        <pc:chgData name="Colin Davis" userId="6a5dbc76-608b-4576-9aac-295ef967298e" providerId="ADAL" clId="{70664184-B2E8-4643-A3A4-ACBEE5A5BD30}" dt="2022-03-10T18:01:23.697" v="1221" actId="20577"/>
        <pc:sldMkLst>
          <pc:docMk/>
          <pc:sldMk cId="3357171998" sldId="276"/>
        </pc:sldMkLst>
        <pc:spChg chg="mod">
          <ac:chgData name="Colin Davis" userId="6a5dbc76-608b-4576-9aac-295ef967298e" providerId="ADAL" clId="{70664184-B2E8-4643-A3A4-ACBEE5A5BD30}" dt="2022-03-09T17:47:56.261" v="238" actId="20577"/>
          <ac:spMkLst>
            <pc:docMk/>
            <pc:sldMk cId="3357171998" sldId="276"/>
            <ac:spMk id="2" creationId="{6BE97FE2-1146-4D2E-A6E3-C57DC360EBCE}"/>
          </ac:spMkLst>
        </pc:spChg>
        <pc:spChg chg="add mod">
          <ac:chgData name="Colin Davis" userId="6a5dbc76-608b-4576-9aac-295ef967298e" providerId="ADAL" clId="{70664184-B2E8-4643-A3A4-ACBEE5A5BD30}" dt="2022-03-10T18:01:23.697" v="1221" actId="20577"/>
          <ac:spMkLst>
            <pc:docMk/>
            <pc:sldMk cId="3357171998" sldId="276"/>
            <ac:spMk id="3" creationId="{E17124AD-9838-4321-A374-1D790F50F053}"/>
          </ac:spMkLst>
        </pc:sp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91046882" sldId="277"/>
        </pc:sldMkLst>
      </pc:sldChg>
      <pc:sldChg chg="addSp delSp modSp add del mod ord">
        <pc:chgData name="Colin Davis" userId="6a5dbc76-608b-4576-9aac-295ef967298e" providerId="ADAL" clId="{70664184-B2E8-4643-A3A4-ACBEE5A5BD30}" dt="2022-03-09T19:32:56.155" v="1039" actId="47"/>
        <pc:sldMkLst>
          <pc:docMk/>
          <pc:sldMk cId="1068551071" sldId="277"/>
        </pc:sldMkLst>
        <pc:spChg chg="mod">
          <ac:chgData name="Colin Davis" userId="6a5dbc76-608b-4576-9aac-295ef967298e" providerId="ADAL" clId="{70664184-B2E8-4643-A3A4-ACBEE5A5BD30}" dt="2022-03-09T18:30:37.003" v="828" actId="20577"/>
          <ac:spMkLst>
            <pc:docMk/>
            <pc:sldMk cId="1068551071" sldId="277"/>
            <ac:spMk id="2" creationId="{EE1E5C3A-BFF2-485F-B52C-626325F5561A}"/>
          </ac:spMkLst>
        </pc:spChg>
        <pc:picChg chg="add mod">
          <ac:chgData name="Colin Davis" userId="6a5dbc76-608b-4576-9aac-295ef967298e" providerId="ADAL" clId="{70664184-B2E8-4643-A3A4-ACBEE5A5BD30}" dt="2022-03-09T19:32:09.237" v="1028" actId="1038"/>
          <ac:picMkLst>
            <pc:docMk/>
            <pc:sldMk cId="1068551071" sldId="277"/>
            <ac:picMk id="4" creationId="{BDB6A540-83C6-4463-8426-BE5E7EB47302}"/>
          </ac:picMkLst>
        </pc:picChg>
        <pc:picChg chg="add mod">
          <ac:chgData name="Colin Davis" userId="6a5dbc76-608b-4576-9aac-295ef967298e" providerId="ADAL" clId="{70664184-B2E8-4643-A3A4-ACBEE5A5BD30}" dt="2022-03-09T19:32:12.527" v="1035" actId="1038"/>
          <ac:picMkLst>
            <pc:docMk/>
            <pc:sldMk cId="1068551071" sldId="277"/>
            <ac:picMk id="6" creationId="{A7BA1B22-B14A-4BD0-8A51-8A5D31A4F922}"/>
          </ac:picMkLst>
        </pc:picChg>
        <pc:picChg chg="del">
          <ac:chgData name="Colin Davis" userId="6a5dbc76-608b-4576-9aac-295ef967298e" providerId="ADAL" clId="{70664184-B2E8-4643-A3A4-ACBEE5A5BD30}" dt="2022-03-09T18:30:40.324" v="829" actId="478"/>
          <ac:picMkLst>
            <pc:docMk/>
            <pc:sldMk cId="1068551071" sldId="277"/>
            <ac:picMk id="7" creationId="{2EF63DE5-CBA6-4CA1-91E7-D8C48904237A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167546635" sldId="278"/>
        </pc:sldMkLst>
      </pc:sldChg>
      <pc:sldChg chg="addSp delSp modSp add del mod ord">
        <pc:chgData name="Colin Davis" userId="6a5dbc76-608b-4576-9aac-295ef967298e" providerId="ADAL" clId="{70664184-B2E8-4643-A3A4-ACBEE5A5BD30}" dt="2022-03-11T16:35:08.961" v="1687" actId="47"/>
        <pc:sldMkLst>
          <pc:docMk/>
          <pc:sldMk cId="3950204410" sldId="278"/>
        </pc:sldMkLst>
        <pc:spChg chg="mod">
          <ac:chgData name="Colin Davis" userId="6a5dbc76-608b-4576-9aac-295ef967298e" providerId="ADAL" clId="{70664184-B2E8-4643-A3A4-ACBEE5A5BD30}" dt="2022-03-11T00:22:06.270" v="1474" actId="20577"/>
          <ac:spMkLst>
            <pc:docMk/>
            <pc:sldMk cId="3950204410" sldId="278"/>
            <ac:spMk id="2" creationId="{EE1E5C3A-BFF2-485F-B52C-626325F5561A}"/>
          </ac:spMkLst>
        </pc:spChg>
        <pc:spChg chg="add mod">
          <ac:chgData name="Colin Davis" userId="6a5dbc76-608b-4576-9aac-295ef967298e" providerId="ADAL" clId="{70664184-B2E8-4643-A3A4-ACBEE5A5BD30}" dt="2022-03-11T00:21:44.561" v="1469"/>
          <ac:spMkLst>
            <pc:docMk/>
            <pc:sldMk cId="3950204410" sldId="278"/>
            <ac:spMk id="15" creationId="{79CB92F5-62AC-4721-8767-B1BEFD9118DE}"/>
          </ac:spMkLst>
        </pc:spChg>
        <pc:picChg chg="add del mod">
          <ac:chgData name="Colin Davis" userId="6a5dbc76-608b-4576-9aac-295ef967298e" providerId="ADAL" clId="{70664184-B2E8-4643-A3A4-ACBEE5A5BD30}" dt="2022-03-10T23:26:51.242" v="1384" actId="478"/>
          <ac:picMkLst>
            <pc:docMk/>
            <pc:sldMk cId="3950204410" sldId="278"/>
            <ac:picMk id="4" creationId="{7071C435-02B6-4CA1-87B8-27FA0DEEA45E}"/>
          </ac:picMkLst>
        </pc:picChg>
        <pc:picChg chg="add del mod">
          <ac:chgData name="Colin Davis" userId="6a5dbc76-608b-4576-9aac-295ef967298e" providerId="ADAL" clId="{70664184-B2E8-4643-A3A4-ACBEE5A5BD30}" dt="2022-03-10T23:26:48.295" v="1383"/>
          <ac:picMkLst>
            <pc:docMk/>
            <pc:sldMk cId="3950204410" sldId="278"/>
            <ac:picMk id="5" creationId="{0372DBA8-9BD5-4211-81B7-02EF263E99BD}"/>
          </ac:picMkLst>
        </pc:picChg>
        <pc:picChg chg="del mod">
          <ac:chgData name="Colin Davis" userId="6a5dbc76-608b-4576-9aac-295ef967298e" providerId="ADAL" clId="{70664184-B2E8-4643-A3A4-ACBEE5A5BD30}" dt="2022-03-10T23:26:33.690" v="1378" actId="478"/>
          <ac:picMkLst>
            <pc:docMk/>
            <pc:sldMk cId="3950204410" sldId="278"/>
            <ac:picMk id="7" creationId="{2EF63DE5-CBA6-4CA1-91E7-D8C48904237A}"/>
          </ac:picMkLst>
        </pc:picChg>
        <pc:picChg chg="add del mod">
          <ac:chgData name="Colin Davis" userId="6a5dbc76-608b-4576-9aac-295ef967298e" providerId="ADAL" clId="{70664184-B2E8-4643-A3A4-ACBEE5A5BD30}" dt="2022-03-10T23:34:31.132" v="1396" actId="478"/>
          <ac:picMkLst>
            <pc:docMk/>
            <pc:sldMk cId="3950204410" sldId="278"/>
            <ac:picMk id="8" creationId="{109CB1A3-9737-4EB6-B496-0EFBE579E708}"/>
          </ac:picMkLst>
        </pc:picChg>
        <pc:picChg chg="add mod">
          <ac:chgData name="Colin Davis" userId="6a5dbc76-608b-4576-9aac-295ef967298e" providerId="ADAL" clId="{70664184-B2E8-4643-A3A4-ACBEE5A5BD30}" dt="2022-03-10T23:34:43.231" v="1399" actId="14100"/>
          <ac:picMkLst>
            <pc:docMk/>
            <pc:sldMk cId="3950204410" sldId="278"/>
            <ac:picMk id="10" creationId="{6B3D2BF2-B8C9-4DE9-B0FC-CABF44CB119D}"/>
          </ac:picMkLst>
        </pc:picChg>
      </pc:sldChg>
      <pc:sldChg chg="modSp add mod">
        <pc:chgData name="Colin Davis" userId="6a5dbc76-608b-4576-9aac-295ef967298e" providerId="ADAL" clId="{70664184-B2E8-4643-A3A4-ACBEE5A5BD30}" dt="2022-03-09T18:43:47.960" v="888"/>
        <pc:sldMkLst>
          <pc:docMk/>
          <pc:sldMk cId="2801663737" sldId="279"/>
        </pc:sldMkLst>
        <pc:spChg chg="mod">
          <ac:chgData name="Colin Davis" userId="6a5dbc76-608b-4576-9aac-295ef967298e" providerId="ADAL" clId="{70664184-B2E8-4643-A3A4-ACBEE5A5BD30}" dt="2022-03-09T18:43:47.960" v="888"/>
          <ac:spMkLst>
            <pc:docMk/>
            <pc:sldMk cId="2801663737" sldId="279"/>
            <ac:spMk id="2" creationId="{EE1E5C3A-BFF2-485F-B52C-626325F5561A}"/>
          </ac:spMkLst>
        </pc:sp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318461985" sldId="279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056488938" sldId="280"/>
        </pc:sldMkLst>
      </pc:sldChg>
      <pc:sldChg chg="addSp modSp add mod">
        <pc:chgData name="Colin Davis" userId="6a5dbc76-608b-4576-9aac-295ef967298e" providerId="ADAL" clId="{70664184-B2E8-4643-A3A4-ACBEE5A5BD30}" dt="2022-03-10T19:21:46.229" v="1260" actId="14100"/>
        <pc:sldMkLst>
          <pc:docMk/>
          <pc:sldMk cId="4293538670" sldId="280"/>
        </pc:sldMkLst>
        <pc:spChg chg="mod">
          <ac:chgData name="Colin Davis" userId="6a5dbc76-608b-4576-9aac-295ef967298e" providerId="ADAL" clId="{70664184-B2E8-4643-A3A4-ACBEE5A5BD30}" dt="2022-03-10T19:21:46.229" v="1260" actId="14100"/>
          <ac:spMkLst>
            <pc:docMk/>
            <pc:sldMk cId="4293538670" sldId="280"/>
            <ac:spMk id="2" creationId="{EE1E5C3A-BFF2-485F-B52C-626325F5561A}"/>
          </ac:spMkLst>
        </pc:spChg>
        <pc:picChg chg="add mod">
          <ac:chgData name="Colin Davis" userId="6a5dbc76-608b-4576-9aac-295ef967298e" providerId="ADAL" clId="{70664184-B2E8-4643-A3A4-ACBEE5A5BD30}" dt="2022-03-10T19:19:52.809" v="1241" actId="1076"/>
          <ac:picMkLst>
            <pc:docMk/>
            <pc:sldMk cId="4293538670" sldId="280"/>
            <ac:picMk id="4" creationId="{8F5B0745-3260-4C65-8D8A-09331C58506A}"/>
          </ac:picMkLst>
        </pc:picChg>
        <pc:picChg chg="add mod">
          <ac:chgData name="Colin Davis" userId="6a5dbc76-608b-4576-9aac-295ef967298e" providerId="ADAL" clId="{70664184-B2E8-4643-A3A4-ACBEE5A5BD30}" dt="2022-03-10T19:20:37.670" v="1242"/>
          <ac:picMkLst>
            <pc:docMk/>
            <pc:sldMk cId="4293538670" sldId="280"/>
            <ac:picMk id="6" creationId="{CE8527D2-7624-4B92-96C7-314F7630A16A}"/>
          </ac:picMkLst>
        </pc:picChg>
        <pc:picChg chg="add mod">
          <ac:chgData name="Colin Davis" userId="6a5dbc76-608b-4576-9aac-295ef967298e" providerId="ADAL" clId="{70664184-B2E8-4643-A3A4-ACBEE5A5BD30}" dt="2022-03-10T19:21:33.599" v="1244" actId="1076"/>
          <ac:picMkLst>
            <pc:docMk/>
            <pc:sldMk cId="4293538670" sldId="280"/>
            <ac:picMk id="8" creationId="{7331C548-ADA5-44C7-9E9E-D436CA7C9492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844372902" sldId="281"/>
        </pc:sldMkLst>
      </pc:sldChg>
      <pc:sldChg chg="addSp delSp modSp add del mod">
        <pc:chgData name="Colin Davis" userId="6a5dbc76-608b-4576-9aac-295ef967298e" providerId="ADAL" clId="{70664184-B2E8-4643-A3A4-ACBEE5A5BD30}" dt="2022-03-10T23:24:07.584" v="1377" actId="47"/>
        <pc:sldMkLst>
          <pc:docMk/>
          <pc:sldMk cId="3630426592" sldId="281"/>
        </pc:sldMkLst>
        <pc:spChg chg="mod">
          <ac:chgData name="Colin Davis" userId="6a5dbc76-608b-4576-9aac-295ef967298e" providerId="ADAL" clId="{70664184-B2E8-4643-A3A4-ACBEE5A5BD30}" dt="2022-03-09T19:35:18.010" v="1060" actId="20577"/>
          <ac:spMkLst>
            <pc:docMk/>
            <pc:sldMk cId="3630426592" sldId="281"/>
            <ac:spMk id="2" creationId="{EE1E5C3A-BFF2-485F-B52C-626325F5561A}"/>
          </ac:spMkLst>
        </pc:spChg>
        <pc:picChg chg="del">
          <ac:chgData name="Colin Davis" userId="6a5dbc76-608b-4576-9aac-295ef967298e" providerId="ADAL" clId="{70664184-B2E8-4643-A3A4-ACBEE5A5BD30}" dt="2022-03-09T19:32:42.665" v="1037" actId="478"/>
          <ac:picMkLst>
            <pc:docMk/>
            <pc:sldMk cId="3630426592" sldId="281"/>
            <ac:picMk id="7" creationId="{2EF63DE5-CBA6-4CA1-91E7-D8C48904237A}"/>
          </ac:picMkLst>
        </pc:picChg>
        <pc:picChg chg="add mod">
          <ac:chgData name="Colin Davis" userId="6a5dbc76-608b-4576-9aac-295ef967298e" providerId="ADAL" clId="{70664184-B2E8-4643-A3A4-ACBEE5A5BD30}" dt="2022-03-09T19:32:43.155" v="1038"/>
          <ac:picMkLst>
            <pc:docMk/>
            <pc:sldMk cId="3630426592" sldId="281"/>
            <ac:picMk id="9" creationId="{8BB2351C-A981-4246-9BF4-D837F35274D8}"/>
          </ac:picMkLst>
        </pc:picChg>
      </pc:sldChg>
      <pc:sldChg chg="new del">
        <pc:chgData name="Colin Davis" userId="6a5dbc76-608b-4576-9aac-295ef967298e" providerId="ADAL" clId="{70664184-B2E8-4643-A3A4-ACBEE5A5BD30}" dt="2022-03-10T16:52:13.771" v="1149" actId="47"/>
        <pc:sldMkLst>
          <pc:docMk/>
          <pc:sldMk cId="3388649555" sldId="282"/>
        </pc:sldMkLst>
      </pc:sldChg>
      <pc:sldChg chg="addSp delSp modSp add mod ord">
        <pc:chgData name="Colin Davis" userId="6a5dbc76-608b-4576-9aac-295ef967298e" providerId="ADAL" clId="{70664184-B2E8-4643-A3A4-ACBEE5A5BD30}" dt="2022-03-11T00:21:36.891" v="1468"/>
        <pc:sldMkLst>
          <pc:docMk/>
          <pc:sldMk cId="2091529222" sldId="283"/>
        </pc:sldMkLst>
        <pc:spChg chg="mod">
          <ac:chgData name="Colin Davis" userId="6a5dbc76-608b-4576-9aac-295ef967298e" providerId="ADAL" clId="{70664184-B2E8-4643-A3A4-ACBEE5A5BD30}" dt="2022-03-10T16:52:00.210" v="1148" actId="20577"/>
          <ac:spMkLst>
            <pc:docMk/>
            <pc:sldMk cId="2091529222" sldId="283"/>
            <ac:spMk id="2" creationId="{6BE97FE2-1146-4D2E-A6E3-C57DC360EBCE}"/>
          </ac:spMkLst>
        </pc:spChg>
        <pc:spChg chg="add del mod">
          <ac:chgData name="Colin Davis" userId="6a5dbc76-608b-4576-9aac-295ef967298e" providerId="ADAL" clId="{70664184-B2E8-4643-A3A4-ACBEE5A5BD30}" dt="2022-03-10T16:50:26.459" v="1108" actId="478"/>
          <ac:spMkLst>
            <pc:docMk/>
            <pc:sldMk cId="2091529222" sldId="283"/>
            <ac:spMk id="5" creationId="{A5BAD40B-9049-4A7F-A2B7-A9A3D4F6229F}"/>
          </ac:spMkLst>
        </pc:spChg>
        <pc:spChg chg="add mod">
          <ac:chgData name="Colin Davis" userId="6a5dbc76-608b-4576-9aac-295ef967298e" providerId="ADAL" clId="{70664184-B2E8-4643-A3A4-ACBEE5A5BD30}" dt="2022-03-11T00:21:36.891" v="1468"/>
          <ac:spMkLst>
            <pc:docMk/>
            <pc:sldMk cId="2091529222" sldId="283"/>
            <ac:spMk id="15" creationId="{ED0907AA-2DDD-4A96-9F90-A0F3A70EA8FB}"/>
          </ac:spMkLst>
        </pc:spChg>
        <pc:graphicFrameChg chg="del mod">
          <ac:chgData name="Colin Davis" userId="6a5dbc76-608b-4576-9aac-295ef967298e" providerId="ADAL" clId="{70664184-B2E8-4643-A3A4-ACBEE5A5BD30}" dt="2022-03-10T16:50:23.381" v="1107" actId="478"/>
          <ac:graphicFrameMkLst>
            <pc:docMk/>
            <pc:sldMk cId="2091529222" sldId="283"/>
            <ac:graphicFrameMk id="7" creationId="{00000000-0008-0000-0300-000002000000}"/>
          </ac:graphicFrameMkLst>
        </pc:graphicFrameChg>
        <pc:picChg chg="del">
          <ac:chgData name="Colin Davis" userId="6a5dbc76-608b-4576-9aac-295ef967298e" providerId="ADAL" clId="{70664184-B2E8-4643-A3A4-ACBEE5A5BD30}" dt="2022-03-10T16:50:16.843" v="1105" actId="478"/>
          <ac:picMkLst>
            <pc:docMk/>
            <pc:sldMk cId="2091529222" sldId="283"/>
            <ac:picMk id="4" creationId="{EB1EBFD3-51FA-45BE-B930-96E06228649C}"/>
          </ac:picMkLst>
        </pc:picChg>
        <pc:picChg chg="add mod">
          <ac:chgData name="Colin Davis" userId="6a5dbc76-608b-4576-9aac-295ef967298e" providerId="ADAL" clId="{70664184-B2E8-4643-A3A4-ACBEE5A5BD30}" dt="2022-03-10T16:50:36.025" v="1111" actId="14100"/>
          <ac:picMkLst>
            <pc:docMk/>
            <pc:sldMk cId="2091529222" sldId="283"/>
            <ac:picMk id="8" creationId="{C861CC82-C717-4B3E-8C32-C540D000EB69}"/>
          </ac:picMkLst>
        </pc:picChg>
        <pc:picChg chg="add mod">
          <ac:chgData name="Colin Davis" userId="6a5dbc76-608b-4576-9aac-295ef967298e" providerId="ADAL" clId="{70664184-B2E8-4643-A3A4-ACBEE5A5BD30}" dt="2022-03-10T16:51:25.815" v="1114" actId="14100"/>
          <ac:picMkLst>
            <pc:docMk/>
            <pc:sldMk cId="2091529222" sldId="283"/>
            <ac:picMk id="10" creationId="{1F62DED5-B34A-41DC-B502-56B1D279BE32}"/>
          </ac:picMkLst>
        </pc:picChg>
      </pc:sldChg>
      <pc:sldChg chg="addSp delSp modSp add mod">
        <pc:chgData name="Colin Davis" userId="6a5dbc76-608b-4576-9aac-295ef967298e" providerId="ADAL" clId="{70664184-B2E8-4643-A3A4-ACBEE5A5BD30}" dt="2022-03-11T00:21:18.209" v="1466" actId="2711"/>
        <pc:sldMkLst>
          <pc:docMk/>
          <pc:sldMk cId="3002534630" sldId="284"/>
        </pc:sldMkLst>
        <pc:spChg chg="mod">
          <ac:chgData name="Colin Davis" userId="6a5dbc76-608b-4576-9aac-295ef967298e" providerId="ADAL" clId="{70664184-B2E8-4643-A3A4-ACBEE5A5BD30}" dt="2022-03-11T00:19:50.025" v="1462" actId="20577"/>
          <ac:spMkLst>
            <pc:docMk/>
            <pc:sldMk cId="3002534630" sldId="284"/>
            <ac:spMk id="2" creationId="{6BE97FE2-1146-4D2E-A6E3-C57DC360EBCE}"/>
          </ac:spMkLst>
        </pc:spChg>
        <pc:spChg chg="add mod">
          <ac:chgData name="Colin Davis" userId="6a5dbc76-608b-4576-9aac-295ef967298e" providerId="ADAL" clId="{70664184-B2E8-4643-A3A4-ACBEE5A5BD30}" dt="2022-03-11T00:21:18.209" v="1466" actId="2711"/>
          <ac:spMkLst>
            <pc:docMk/>
            <pc:sldMk cId="3002534630" sldId="284"/>
            <ac:spMk id="11" creationId="{8B015BA9-A096-407D-BA6B-53185CE6F2D6}"/>
          </ac:spMkLst>
        </pc:spChg>
        <pc:graphicFrameChg chg="mod">
          <ac:chgData name="Colin Davis" userId="6a5dbc76-608b-4576-9aac-295ef967298e" providerId="ADAL" clId="{70664184-B2E8-4643-A3A4-ACBEE5A5BD30}" dt="2022-03-11T00:18:26.025" v="1440"/>
          <ac:graphicFrameMkLst>
            <pc:docMk/>
            <pc:sldMk cId="3002534630" sldId="284"/>
            <ac:graphicFrameMk id="7" creationId="{00000000-0008-0000-0300-000002000000}"/>
          </ac:graphicFrameMkLst>
        </pc:graphicFrameChg>
        <pc:picChg chg="del">
          <ac:chgData name="Colin Davis" userId="6a5dbc76-608b-4576-9aac-295ef967298e" providerId="ADAL" clId="{70664184-B2E8-4643-A3A4-ACBEE5A5BD30}" dt="2022-03-11T00:18:28.161" v="1441" actId="478"/>
          <ac:picMkLst>
            <pc:docMk/>
            <pc:sldMk cId="3002534630" sldId="284"/>
            <ac:picMk id="4" creationId="{EB1EBFD3-51FA-45BE-B930-96E06228649C}"/>
          </ac:picMkLst>
        </pc:picChg>
        <pc:picChg chg="add mod">
          <ac:chgData name="Colin Davis" userId="6a5dbc76-608b-4576-9aac-295ef967298e" providerId="ADAL" clId="{70664184-B2E8-4643-A3A4-ACBEE5A5BD30}" dt="2022-03-11T00:19:28.589" v="1452" actId="1035"/>
          <ac:picMkLst>
            <pc:docMk/>
            <pc:sldMk cId="3002534630" sldId="284"/>
            <ac:picMk id="9" creationId="{2072DA6F-A2E0-460C-89C0-82DFF9E5D7BD}"/>
          </ac:picMkLst>
        </pc:picChg>
      </pc:sldChg>
      <pc:sldChg chg="modSp add modAnim">
        <pc:chgData name="Colin Davis" userId="6a5dbc76-608b-4576-9aac-295ef967298e" providerId="ADAL" clId="{70664184-B2E8-4643-A3A4-ACBEE5A5BD30}" dt="2022-03-10T19:18:17.549" v="1238" actId="20577"/>
        <pc:sldMkLst>
          <pc:docMk/>
          <pc:sldMk cId="1563717289" sldId="285"/>
        </pc:sldMkLst>
        <pc:spChg chg="mod">
          <ac:chgData name="Colin Davis" userId="6a5dbc76-608b-4576-9aac-295ef967298e" providerId="ADAL" clId="{70664184-B2E8-4643-A3A4-ACBEE5A5BD30}" dt="2022-03-10T19:18:17.549" v="1238" actId="20577"/>
          <ac:spMkLst>
            <pc:docMk/>
            <pc:sldMk cId="1563717289" sldId="285"/>
            <ac:spMk id="20" creationId="{00618F63-F1BB-4384-B936-69D71C1E0A79}"/>
          </ac:spMkLst>
        </pc:spChg>
      </pc:sldChg>
      <pc:sldChg chg="addSp delSp add del setBg delDesignElem">
        <pc:chgData name="Colin Davis" userId="6a5dbc76-608b-4576-9aac-295ef967298e" providerId="ADAL" clId="{70664184-B2E8-4643-A3A4-ACBEE5A5BD30}" dt="2022-03-10T17:26:59.253" v="1166"/>
        <pc:sldMkLst>
          <pc:docMk/>
          <pc:sldMk cId="2684767551" sldId="285"/>
        </pc:sldMkLst>
        <pc:spChg chg="add del">
          <ac:chgData name="Colin Davis" userId="6a5dbc76-608b-4576-9aac-295ef967298e" providerId="ADAL" clId="{70664184-B2E8-4643-A3A4-ACBEE5A5BD30}" dt="2022-03-10T17:26:59.253" v="1166"/>
          <ac:spMkLst>
            <pc:docMk/>
            <pc:sldMk cId="2684767551" sldId="285"/>
            <ac:spMk id="21" creationId="{BACC6370-2D7E-4714-9D71-7542949D7D5D}"/>
          </ac:spMkLst>
        </pc:spChg>
        <pc:spChg chg="add del">
          <ac:chgData name="Colin Davis" userId="6a5dbc76-608b-4576-9aac-295ef967298e" providerId="ADAL" clId="{70664184-B2E8-4643-A3A4-ACBEE5A5BD30}" dt="2022-03-10T17:26:59.253" v="1166"/>
          <ac:spMkLst>
            <pc:docMk/>
            <pc:sldMk cId="2684767551" sldId="285"/>
            <ac:spMk id="23" creationId="{F68B3F68-107C-434F-AA38-110D5EA91B85}"/>
          </ac:spMkLst>
        </pc:spChg>
        <pc:spChg chg="add del">
          <ac:chgData name="Colin Davis" userId="6a5dbc76-608b-4576-9aac-295ef967298e" providerId="ADAL" clId="{70664184-B2E8-4643-A3A4-ACBEE5A5BD30}" dt="2022-03-10T17:26:59.253" v="1166"/>
          <ac:spMkLst>
            <pc:docMk/>
            <pc:sldMk cId="2684767551" sldId="285"/>
            <ac:spMk id="25" creationId="{AAD0DBB9-1A4B-4391-81D4-CB19F9AB918A}"/>
          </ac:spMkLst>
        </pc:spChg>
        <pc:spChg chg="add del">
          <ac:chgData name="Colin Davis" userId="6a5dbc76-608b-4576-9aac-295ef967298e" providerId="ADAL" clId="{70664184-B2E8-4643-A3A4-ACBEE5A5BD30}" dt="2022-03-10T17:26:59.253" v="1166"/>
          <ac:spMkLst>
            <pc:docMk/>
            <pc:sldMk cId="2684767551" sldId="285"/>
            <ac:spMk id="27" creationId="{063BBA22-50EA-4C4D-BE05-F1CE4E63AA56}"/>
          </ac:spMkLst>
        </pc:spChg>
      </pc:sldChg>
      <pc:sldChg chg="addSp delSp modSp new del mod ord">
        <pc:chgData name="Colin Davis" userId="6a5dbc76-608b-4576-9aac-295ef967298e" providerId="ADAL" clId="{70664184-B2E8-4643-A3A4-ACBEE5A5BD30}" dt="2022-03-10T19:40:31.599" v="1336" actId="47"/>
        <pc:sldMkLst>
          <pc:docMk/>
          <pc:sldMk cId="2131983916" sldId="286"/>
        </pc:sldMkLst>
        <pc:spChg chg="mod">
          <ac:chgData name="Colin Davis" userId="6a5dbc76-608b-4576-9aac-295ef967298e" providerId="ADAL" clId="{70664184-B2E8-4643-A3A4-ACBEE5A5BD30}" dt="2022-03-10T19:39:10.959" v="1265" actId="20577"/>
          <ac:spMkLst>
            <pc:docMk/>
            <pc:sldMk cId="2131983916" sldId="286"/>
            <ac:spMk id="2" creationId="{04DCDABC-CE28-4870-BDC2-EFC63FFA831E}"/>
          </ac:spMkLst>
        </pc:spChg>
        <pc:spChg chg="del">
          <ac:chgData name="Colin Davis" userId="6a5dbc76-608b-4576-9aac-295ef967298e" providerId="ADAL" clId="{70664184-B2E8-4643-A3A4-ACBEE5A5BD30}" dt="2022-03-10T17:27:42.487" v="1171"/>
          <ac:spMkLst>
            <pc:docMk/>
            <pc:sldMk cId="2131983916" sldId="286"/>
            <ac:spMk id="3" creationId="{69CF50C0-CE17-44B5-A101-891206B9B59C}"/>
          </ac:spMkLst>
        </pc:spChg>
        <pc:spChg chg="add del mod">
          <ac:chgData name="Colin Davis" userId="6a5dbc76-608b-4576-9aac-295ef967298e" providerId="ADAL" clId="{70664184-B2E8-4643-A3A4-ACBEE5A5BD30}" dt="2022-03-10T17:29:07.051" v="1188"/>
          <ac:spMkLst>
            <pc:docMk/>
            <pc:sldMk cId="2131983916" sldId="286"/>
            <ac:spMk id="7" creationId="{A3E7E2AC-CD3C-42C1-A9F4-F4BD918E9ADC}"/>
          </ac:spMkLst>
        </pc:spChg>
        <pc:picChg chg="add del mod">
          <ac:chgData name="Colin Davis" userId="6a5dbc76-608b-4576-9aac-295ef967298e" providerId="ADAL" clId="{70664184-B2E8-4643-A3A4-ACBEE5A5BD30}" dt="2022-03-10T17:29:03.901" v="1187" actId="478"/>
          <ac:picMkLst>
            <pc:docMk/>
            <pc:sldMk cId="2131983916" sldId="286"/>
            <ac:picMk id="5" creationId="{7B96A948-90A8-42EF-885B-29B4A185E15B}"/>
          </ac:picMkLst>
        </pc:picChg>
        <pc:picChg chg="add mod">
          <ac:chgData name="Colin Davis" userId="6a5dbc76-608b-4576-9aac-295ef967298e" providerId="ADAL" clId="{70664184-B2E8-4643-A3A4-ACBEE5A5BD30}" dt="2022-03-10T17:29:11.624" v="1191" actId="14100"/>
          <ac:picMkLst>
            <pc:docMk/>
            <pc:sldMk cId="2131983916" sldId="286"/>
            <ac:picMk id="9" creationId="{2713557F-7A29-4163-AFB5-CE3670913679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325309339" sldId="287"/>
        </pc:sldMkLst>
      </pc:sldChg>
      <pc:sldChg chg="addSp delSp modSp add mod modAnim">
        <pc:chgData name="Colin Davis" userId="6a5dbc76-608b-4576-9aac-295ef967298e" providerId="ADAL" clId="{70664184-B2E8-4643-A3A4-ACBEE5A5BD30}" dt="2022-03-11T12:14:44.500" v="1499"/>
        <pc:sldMkLst>
          <pc:docMk/>
          <pc:sldMk cId="1417825856" sldId="287"/>
        </pc:sldMkLst>
        <pc:spChg chg="mod">
          <ac:chgData name="Colin Davis" userId="6a5dbc76-608b-4576-9aac-295ef967298e" providerId="ADAL" clId="{70664184-B2E8-4643-A3A4-ACBEE5A5BD30}" dt="2022-03-10T19:39:54.224" v="1332" actId="313"/>
          <ac:spMkLst>
            <pc:docMk/>
            <pc:sldMk cId="1417825856" sldId="287"/>
            <ac:spMk id="2" creationId="{6BE97FE2-1146-4D2E-A6E3-C57DC360EBCE}"/>
          </ac:spMkLst>
        </pc:spChg>
        <pc:spChg chg="add mod">
          <ac:chgData name="Colin Davis" userId="6a5dbc76-608b-4576-9aac-295ef967298e" providerId="ADAL" clId="{70664184-B2E8-4643-A3A4-ACBEE5A5BD30}" dt="2022-03-11T12:14:30.052" v="1498" actId="2085"/>
          <ac:spMkLst>
            <pc:docMk/>
            <pc:sldMk cId="1417825856" sldId="287"/>
            <ac:spMk id="3" creationId="{D01E0244-F8C6-4134-AA6F-53AC57B08F9B}"/>
          </ac:spMkLst>
        </pc:spChg>
        <pc:spChg chg="add del mod">
          <ac:chgData name="Colin Davis" userId="6a5dbc76-608b-4576-9aac-295ef967298e" providerId="ADAL" clId="{70664184-B2E8-4643-A3A4-ACBEE5A5BD30}" dt="2022-03-11T01:28:34.427" v="1483" actId="478"/>
          <ac:spMkLst>
            <pc:docMk/>
            <pc:sldMk cId="1417825856" sldId="287"/>
            <ac:spMk id="8" creationId="{2DB25265-668B-4F51-9AAD-2E18D5CCBC0A}"/>
          </ac:spMkLst>
        </pc:spChg>
        <pc:graphicFrameChg chg="del mod">
          <ac:chgData name="Colin Davis" userId="6a5dbc76-608b-4576-9aac-295ef967298e" providerId="ADAL" clId="{70664184-B2E8-4643-A3A4-ACBEE5A5BD30}" dt="2022-03-11T01:28:29.373" v="1482" actId="478"/>
          <ac:graphicFrameMkLst>
            <pc:docMk/>
            <pc:sldMk cId="1417825856" sldId="287"/>
            <ac:graphicFrameMk id="7" creationId="{00000000-0008-0000-0300-000002000000}"/>
          </ac:graphicFrameMkLst>
        </pc:graphicFrameChg>
        <pc:picChg chg="del">
          <ac:chgData name="Colin Davis" userId="6a5dbc76-608b-4576-9aac-295ef967298e" providerId="ADAL" clId="{70664184-B2E8-4643-A3A4-ACBEE5A5BD30}" dt="2022-03-10T19:39:58.333" v="1333" actId="478"/>
          <ac:picMkLst>
            <pc:docMk/>
            <pc:sldMk cId="1417825856" sldId="287"/>
            <ac:picMk id="4" creationId="{EB1EBFD3-51FA-45BE-B930-96E06228649C}"/>
          </ac:picMkLst>
        </pc:picChg>
        <pc:picChg chg="add del mod">
          <ac:chgData name="Colin Davis" userId="6a5dbc76-608b-4576-9aac-295ef967298e" providerId="ADAL" clId="{70664184-B2E8-4643-A3A4-ACBEE5A5BD30}" dt="2022-03-11T01:32:16.929" v="1484" actId="478"/>
          <ac:picMkLst>
            <pc:docMk/>
            <pc:sldMk cId="1417825856" sldId="287"/>
            <ac:picMk id="5" creationId="{A473A7C1-B1F5-4911-9667-718D7535831E}"/>
          </ac:picMkLst>
        </pc:picChg>
        <pc:picChg chg="add del mod">
          <ac:chgData name="Colin Davis" userId="6a5dbc76-608b-4576-9aac-295ef967298e" providerId="ADAL" clId="{70664184-B2E8-4643-A3A4-ACBEE5A5BD30}" dt="2022-03-11T01:28:00.932" v="1475" actId="478"/>
          <ac:picMkLst>
            <pc:docMk/>
            <pc:sldMk cId="1417825856" sldId="287"/>
            <ac:picMk id="9" creationId="{6E02C2A3-FB13-4E5B-815D-38F4B91F1F1C}"/>
          </ac:picMkLst>
        </pc:picChg>
        <pc:picChg chg="add mod">
          <ac:chgData name="Colin Davis" userId="6a5dbc76-608b-4576-9aac-295ef967298e" providerId="ADAL" clId="{70664184-B2E8-4643-A3A4-ACBEE5A5BD30}" dt="2022-03-11T01:32:27.712" v="1489" actId="1076"/>
          <ac:picMkLst>
            <pc:docMk/>
            <pc:sldMk cId="1417825856" sldId="287"/>
            <ac:picMk id="11" creationId="{2E822C18-2088-4B5E-9BE9-7DB0B78281F5}"/>
          </ac:picMkLst>
        </pc:picChg>
      </pc:sldChg>
      <pc:sldChg chg="new del">
        <pc:chgData name="Colin Davis" userId="6a5dbc76-608b-4576-9aac-295ef967298e" providerId="ADAL" clId="{70664184-B2E8-4643-A3A4-ACBEE5A5BD30}" dt="2022-03-10T21:55:54.682" v="1339" actId="47"/>
        <pc:sldMkLst>
          <pc:docMk/>
          <pc:sldMk cId="1170816449" sldId="288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874196164" sldId="29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219181602" sldId="296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724752761" sldId="297"/>
        </pc:sldMkLst>
      </pc:sldChg>
      <pc:sldChg chg="add del ord">
        <pc:chgData name="Colin Davis" userId="6a5dbc76-608b-4576-9aac-295ef967298e" providerId="ADAL" clId="{70664184-B2E8-4643-A3A4-ACBEE5A5BD30}" dt="2022-03-10T23:50:46.391" v="1427" actId="47"/>
        <pc:sldMkLst>
          <pc:docMk/>
          <pc:sldMk cId="2159992076" sldId="342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854139702" sldId="360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004481079" sldId="39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659824722" sldId="39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08003977" sldId="399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861664808" sldId="401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178155590" sldId="402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058151051" sldId="403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89184713" sldId="40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244536749" sldId="406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664571535" sldId="407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812823329" sldId="408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148335291" sldId="410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46191014" sldId="413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415909872" sldId="41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639850534" sldId="42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610053830" sldId="42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767054656" sldId="426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37480957" sldId="429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326793174" sldId="430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256290402" sldId="431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077440531" sldId="432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562191167" sldId="433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148199335" sldId="434"/>
        </pc:sldMkLst>
      </pc:sldChg>
      <pc:sldChg chg="add">
        <pc:chgData name="Colin Davis" userId="6a5dbc76-608b-4576-9aac-295ef967298e" providerId="ADAL" clId="{70664184-B2E8-4643-A3A4-ACBEE5A5BD30}" dt="2022-03-10T21:55:51.277" v="1338"/>
        <pc:sldMkLst>
          <pc:docMk/>
          <pc:sldMk cId="96031635" sldId="43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997086283" sldId="435"/>
        </pc:sldMkLst>
      </pc:sldChg>
      <pc:sldChg chg="addSp delSp modSp add mod ord">
        <pc:chgData name="Colin Davis" userId="6a5dbc76-608b-4576-9aac-295ef967298e" providerId="ADAL" clId="{70664184-B2E8-4643-A3A4-ACBEE5A5BD30}" dt="2022-03-11T13:21:01.394" v="1685" actId="6549"/>
        <pc:sldMkLst>
          <pc:docMk/>
          <pc:sldMk cId="697733" sldId="436"/>
        </pc:sldMkLst>
        <pc:spChg chg="add mod">
          <ac:chgData name="Colin Davis" userId="6a5dbc76-608b-4576-9aac-295ef967298e" providerId="ADAL" clId="{70664184-B2E8-4643-A3A4-ACBEE5A5BD30}" dt="2022-03-11T12:33:15.086" v="1573" actId="113"/>
          <ac:spMkLst>
            <pc:docMk/>
            <pc:sldMk cId="697733" sldId="436"/>
            <ac:spMk id="2" creationId="{A3C3BED4-7955-4C15-B6B6-5A31C088D6D7}"/>
          </ac:spMkLst>
        </pc:spChg>
        <pc:spChg chg="del mod">
          <ac:chgData name="Colin Davis" userId="6a5dbc76-608b-4576-9aac-295ef967298e" providerId="ADAL" clId="{70664184-B2E8-4643-A3A4-ACBEE5A5BD30}" dt="2022-03-10T23:17:49.685" v="1358" actId="478"/>
          <ac:spMkLst>
            <pc:docMk/>
            <pc:sldMk cId="697733" sldId="436"/>
            <ac:spMk id="2" creationId="{EE1E5C3A-BFF2-485F-B52C-626325F5561A}"/>
          </ac:spMkLst>
        </pc:spChg>
        <pc:spChg chg="add del mod">
          <ac:chgData name="Colin Davis" userId="6a5dbc76-608b-4576-9aac-295ef967298e" providerId="ADAL" clId="{70664184-B2E8-4643-A3A4-ACBEE5A5BD30}" dt="2022-03-10T23:17:55.214" v="1359" actId="478"/>
          <ac:spMkLst>
            <pc:docMk/>
            <pc:sldMk cId="697733" sldId="436"/>
            <ac:spMk id="5" creationId="{9D708A6B-7E07-44A2-AE6E-1D272C949218}"/>
          </ac:spMkLst>
        </pc:spChg>
        <pc:spChg chg="add mod">
          <ac:chgData name="Colin Davis" userId="6a5dbc76-608b-4576-9aac-295ef967298e" providerId="ADAL" clId="{70664184-B2E8-4643-A3A4-ACBEE5A5BD30}" dt="2022-03-11T13:21:01.394" v="1685" actId="6549"/>
          <ac:spMkLst>
            <pc:docMk/>
            <pc:sldMk cId="697733" sldId="436"/>
            <ac:spMk id="11" creationId="{775DA684-1330-429D-AAD8-2A42DA7EB24D}"/>
          </ac:spMkLst>
        </pc:spChg>
        <pc:picChg chg="del">
          <ac:chgData name="Colin Davis" userId="6a5dbc76-608b-4576-9aac-295ef967298e" providerId="ADAL" clId="{70664184-B2E8-4643-A3A4-ACBEE5A5BD30}" dt="2022-03-10T23:16:24.606" v="1345" actId="478"/>
          <ac:picMkLst>
            <pc:docMk/>
            <pc:sldMk cId="697733" sldId="436"/>
            <ac:picMk id="4" creationId="{7071C435-02B6-4CA1-87B8-27FA0DEEA45E}"/>
          </ac:picMkLst>
        </pc:picChg>
        <pc:picChg chg="del">
          <ac:chgData name="Colin Davis" userId="6a5dbc76-608b-4576-9aac-295ef967298e" providerId="ADAL" clId="{70664184-B2E8-4643-A3A4-ACBEE5A5BD30}" dt="2022-03-10T23:16:20.330" v="1344" actId="478"/>
          <ac:picMkLst>
            <pc:docMk/>
            <pc:sldMk cId="697733" sldId="436"/>
            <ac:picMk id="9" creationId="{8BB2351C-A981-4246-9BF4-D837F35274D8}"/>
          </ac:picMkLst>
        </pc:picChg>
        <pc:picChg chg="add del mod">
          <ac:chgData name="Colin Davis" userId="6a5dbc76-608b-4576-9aac-295ef967298e" providerId="ADAL" clId="{70664184-B2E8-4643-A3A4-ACBEE5A5BD30}" dt="2022-03-10T23:39:27.896" v="1423" actId="478"/>
          <ac:picMkLst>
            <pc:docMk/>
            <pc:sldMk cId="697733" sldId="436"/>
            <ac:picMk id="10" creationId="{BEF7E4CA-7746-4E59-9890-81C8ABDE633A}"/>
          </ac:picMkLst>
        </pc:picChg>
        <pc:picChg chg="add mod">
          <ac:chgData name="Colin Davis" userId="6a5dbc76-608b-4576-9aac-295ef967298e" providerId="ADAL" clId="{70664184-B2E8-4643-A3A4-ACBEE5A5BD30}" dt="2022-03-11T12:33:25.225" v="1574" actId="14100"/>
          <ac:picMkLst>
            <pc:docMk/>
            <pc:sldMk cId="697733" sldId="436"/>
            <ac:picMk id="13" creationId="{BB0B5CA5-35EE-4B34-9FAD-8DCA68CA1F52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595871169" sldId="436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81301321" sldId="437"/>
        </pc:sldMkLst>
      </pc:sldChg>
      <pc:sldChg chg="modSp add mod">
        <pc:chgData name="Colin Davis" userId="6a5dbc76-608b-4576-9aac-295ef967298e" providerId="ADAL" clId="{70664184-B2E8-4643-A3A4-ACBEE5A5BD30}" dt="2022-03-11T13:21:09.667" v="1686" actId="6549"/>
        <pc:sldMkLst>
          <pc:docMk/>
          <pc:sldMk cId="940678777" sldId="437"/>
        </pc:sldMkLst>
        <pc:spChg chg="mod">
          <ac:chgData name="Colin Davis" userId="6a5dbc76-608b-4576-9aac-295ef967298e" providerId="ADAL" clId="{70664184-B2E8-4643-A3A4-ACBEE5A5BD30}" dt="2022-03-11T13:21:09.667" v="1686" actId="6549"/>
          <ac:spMkLst>
            <pc:docMk/>
            <pc:sldMk cId="940678777" sldId="437"/>
            <ac:spMk id="11" creationId="{775DA684-1330-429D-AAD8-2A42DA7EB24D}"/>
          </ac:spMkLst>
        </pc:spChg>
      </pc:sldChg>
      <pc:sldChg chg="addSp delSp modSp new mod delAnim modAnim">
        <pc:chgData name="Colin Davis" userId="6a5dbc76-608b-4576-9aac-295ef967298e" providerId="ADAL" clId="{70664184-B2E8-4643-A3A4-ACBEE5A5BD30}" dt="2022-03-11T13:05:12.193" v="1675" actId="478"/>
        <pc:sldMkLst>
          <pc:docMk/>
          <pc:sldMk cId="339843952" sldId="438"/>
        </pc:sldMkLst>
        <pc:spChg chg="mod">
          <ac:chgData name="Colin Davis" userId="6a5dbc76-608b-4576-9aac-295ef967298e" providerId="ADAL" clId="{70664184-B2E8-4643-A3A4-ACBEE5A5BD30}" dt="2022-03-11T13:02:23.355" v="1646" actId="14100"/>
          <ac:spMkLst>
            <pc:docMk/>
            <pc:sldMk cId="339843952" sldId="438"/>
            <ac:spMk id="2" creationId="{9CA8DC4B-6653-4E54-A9AC-A4BBBA0223EA}"/>
          </ac:spMkLst>
        </pc:spChg>
        <pc:spChg chg="del">
          <ac:chgData name="Colin Davis" userId="6a5dbc76-608b-4576-9aac-295ef967298e" providerId="ADAL" clId="{70664184-B2E8-4643-A3A4-ACBEE5A5BD30}" dt="2022-03-11T12:22:17.567" v="1515" actId="478"/>
          <ac:spMkLst>
            <pc:docMk/>
            <pc:sldMk cId="339843952" sldId="438"/>
            <ac:spMk id="3" creationId="{299DF544-85B9-4DFC-8C63-A095A50F13CF}"/>
          </ac:spMkLst>
        </pc:spChg>
        <pc:spChg chg="add del mod">
          <ac:chgData name="Colin Davis" userId="6a5dbc76-608b-4576-9aac-295ef967298e" providerId="ADAL" clId="{70664184-B2E8-4643-A3A4-ACBEE5A5BD30}" dt="2022-03-11T13:05:12.193" v="1675" actId="478"/>
          <ac:spMkLst>
            <pc:docMk/>
            <pc:sldMk cId="339843952" sldId="438"/>
            <ac:spMk id="6" creationId="{40760669-C002-44ED-A79F-D2F25BBA06D9}"/>
          </ac:spMkLst>
        </pc:spChg>
        <pc:picChg chg="add mod">
          <ac:chgData name="Colin Davis" userId="6a5dbc76-608b-4576-9aac-295ef967298e" providerId="ADAL" clId="{70664184-B2E8-4643-A3A4-ACBEE5A5BD30}" dt="2022-03-11T13:02:19.381" v="1645" actId="1076"/>
          <ac:picMkLst>
            <pc:docMk/>
            <pc:sldMk cId="339843952" sldId="438"/>
            <ac:picMk id="5" creationId="{EE77CF40-3D6F-439C-BDEE-28FB0135C6B2}"/>
          </ac:picMkLst>
        </pc:picChg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799478433" sldId="438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526479045" sldId="439"/>
        </pc:sldMkLst>
      </pc:sldChg>
      <pc:sldChg chg="new del">
        <pc:chgData name="Colin Davis" userId="6a5dbc76-608b-4576-9aac-295ef967298e" providerId="ADAL" clId="{70664184-B2E8-4643-A3A4-ACBEE5A5BD30}" dt="2022-03-11T16:35:11.535" v="1688" actId="47"/>
        <pc:sldMkLst>
          <pc:docMk/>
          <pc:sldMk cId="2018080658" sldId="439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93396462" sldId="441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01170384" sldId="442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645190772" sldId="44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529214488" sldId="44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395376756" sldId="446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941223602" sldId="447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670097378" sldId="448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184301818" sldId="449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469840736" sldId="450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479294911" sldId="451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1808728323" sldId="452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40711963" sldId="453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4213025219" sldId="454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2272795633" sldId="455"/>
        </pc:sldMkLst>
      </pc:sldChg>
      <pc:sldChg chg="del">
        <pc:chgData name="Colin Davis" userId="6a5dbc76-608b-4576-9aac-295ef967298e" providerId="ADAL" clId="{70664184-B2E8-4643-A3A4-ACBEE5A5BD30}" dt="2022-03-09T16:24:56.569" v="7" actId="47"/>
        <pc:sldMkLst>
          <pc:docMk/>
          <pc:sldMk cId="3292141110" sldId="4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ob-my.sharepoint.com/personal/pscjd_bristol_ac_uk/Documents/OneDrive/misc/COVID19/Bristol/iSAGE/ONS%20Prevalence%20Mar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ob-my.sharepoint.com/personal/pscjd_bristol_ac_uk/Documents/OneDrive/misc/COVID19/Bristol/iSAGE/ONS%20Prevalence%20Mar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92596600"/>
        <c:axId val="92593856"/>
      </c:barChart>
      <c:catAx>
        <c:axId val="9259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93856"/>
        <c:crosses val="autoZero"/>
        <c:auto val="1"/>
        <c:lblAlgn val="ctr"/>
        <c:lblOffset val="100"/>
        <c:noMultiLvlLbl val="0"/>
      </c:catAx>
      <c:valAx>
        <c:axId val="925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9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92596600"/>
        <c:axId val="92593856"/>
      </c:barChart>
      <c:catAx>
        <c:axId val="9259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93856"/>
        <c:crosses val="autoZero"/>
        <c:auto val="1"/>
        <c:lblAlgn val="ctr"/>
        <c:lblOffset val="100"/>
        <c:noMultiLvlLbl val="0"/>
      </c:catAx>
      <c:valAx>
        <c:axId val="925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9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EBF6-B658-4D06-A904-3B2A3AB2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75EA2-167F-4238-ADFB-A0CDCC515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D14F-8898-463A-816F-018ACDEE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7BAD-B6A0-4ED4-98FE-CB96BB35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30893-ED0F-47CB-AA65-B060FF91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8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CC13-8258-4531-AB5A-9199A6A4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42715-110B-401D-AE6C-D531B179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04ED-7959-4BE4-9F95-C0E30983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4E1B4-B637-4574-BAFB-13AD489E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E273-64AA-47A7-804A-9CC25678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93995-AA8D-4F20-A3F5-39ABE2517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72692-9780-4E53-BB28-67977D67D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1E5A-AFFA-4B84-B0EA-6F5190B1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8EB7D-902E-46E5-89C5-100637F5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C47C4-786F-4F00-BC1B-B63108DE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7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8DBE-45B3-4BC6-9E78-7DC0B60B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BF57-7143-4038-8199-16E218F9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C5AD0-3497-4A79-9CEF-E85B0AEB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14B84-5160-4101-AECB-BCA176B5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24E1-4BCF-43AB-B9E0-A4C8BE0F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8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C915-C1FC-4A39-9377-72689B8F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06DE-6241-4DB0-A5F3-4CD9FAC65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DDD4-DDDC-4AA8-8E35-88328CF4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425F4-2D40-4BE4-BC0D-C2F966A3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15ED-3B77-40B4-803C-DF6C4C05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0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726A-BC61-41AB-90E7-686923D9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5F27-06AE-4DE1-9A9D-390482A42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247B6-9CAF-4E40-BDEF-E71DF73F6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3D2F7-524C-4B22-9902-A3208B8B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CFCA-D97F-4BF9-8783-ABCF3A7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F87F1-9C8F-4343-8D09-0A3F7650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B1A4-5E7F-4004-80CE-708F1EA2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FE05-4466-41D1-9D14-F2CE4F9AB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7DF86-25D9-45EC-B921-17A3B416A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FDAA8-7A00-497B-A7DD-03E44777F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224EF-405E-44DA-8F16-EE50338EA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3D383-84AE-4932-9964-F1F44A9B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9BF0E-B7F0-426F-A811-21D2AFD7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C7416-2AAE-4C2C-BEF0-83789BA4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0C61-4CBB-41A0-8B8D-F57BBC15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4DCAD-49F8-4142-AB2E-B588133D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7845D-3CAC-4DA9-BA37-31310DA0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B3FD9-C217-40FF-BB7D-E9A39DCF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2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31A37-B9A7-46D7-B854-42B0B535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589DE-11F4-4696-AA51-5FA15A26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A6AE-71A2-47B3-8E9B-D9128E32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5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59FF-60F4-4D9A-8247-365F7D8C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D9FE-3627-42F1-A7CF-B9592916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D2D2D-9331-4E6C-A0E0-C64CB2F97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89CDA-F4AD-42B8-8B0E-B6371B5E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6C015-BC11-4EBC-83E5-F549A256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460DE-3406-46EC-8BC6-4C41443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2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2186-2CC0-424A-841F-A0C77788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DD202-B15D-430D-B73A-4038EF11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5D5CF-6C2E-42F1-97F4-8D190915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75F5B-D33C-4D10-B5AA-C8E0BCE3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7601-8728-4E17-BB0B-F618C9DB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3FCAE-8FD3-4BB7-86FB-A85EDC3C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1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CFCE-2CB8-4651-A172-B6165269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089F7-60DE-43C5-8B6A-5512222DE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23112-12A3-4928-B3EA-795793CD1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02E5-6713-466C-AC9E-5A566A9D770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1F249-0D22-402C-9F9B-3FC59B4DD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2556-9EA4-44BE-A438-3B571695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BF22-9CA1-459A-AD86-1B6F05A2B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uec-sitrep/urgent-and-emergency-care-daily-situation-reports-2021-2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F4B-DCF1-4DF3-96DB-296781312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Covid briefing for Independent 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B5619-59B5-4685-99A6-EAC3DD743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934" y="4551073"/>
            <a:ext cx="9144000" cy="155445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11/3/2022</a:t>
            </a:r>
          </a:p>
          <a:p>
            <a:endParaRPr lang="en-GB" b="1" dirty="0"/>
          </a:p>
          <a:p>
            <a:r>
              <a:rPr lang="en-GB" b="1" dirty="0"/>
              <a:t>Prof. Colin Davis</a:t>
            </a:r>
          </a:p>
          <a:p>
            <a:r>
              <a:rPr lang="en-GB" b="1" dirty="0"/>
              <a:t>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36041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56" y="348865"/>
            <a:ext cx="9014064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Hospital admissions for UK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7773"/>
              </p:ext>
            </p:extLst>
          </p:nvPr>
        </p:nvGraphicFramePr>
        <p:xfrm>
          <a:off x="3915018" y="1670858"/>
          <a:ext cx="8162439" cy="504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43E8952-4D04-4493-A987-1EE18465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1" y="1625326"/>
            <a:ext cx="7350647" cy="51828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8F1DA-901F-4179-A4B1-152057D0B234}"/>
              </a:ext>
            </a:extLst>
          </p:cNvPr>
          <p:cNvSpPr txBox="1"/>
          <p:nvPr/>
        </p:nvSpPr>
        <p:spPr>
          <a:xfrm>
            <a:off x="2662168" y="111686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(Source: Covid Daily Update)</a:t>
            </a:r>
          </a:p>
        </p:txBody>
      </p:sp>
    </p:spTree>
    <p:extLst>
      <p:ext uri="{BB962C8B-B14F-4D97-AF65-F5344CB8AC3E}">
        <p14:creationId xmlns:p14="http://schemas.microsoft.com/office/powerpoint/2010/main" val="27730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Covid-19 patients in hospital in Scotland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1CC82-C717-4B3E-8C32-C540D000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73563"/>
            <a:ext cx="8958263" cy="4412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2DED5-B34A-41DC-B502-56B1D279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2047875"/>
            <a:ext cx="495300" cy="3819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0907AA-2DDD-4A96-9F90-A0F3A70EA8FB}"/>
              </a:ext>
            </a:extLst>
          </p:cNvPr>
          <p:cNvSpPr txBox="1"/>
          <p:nvPr/>
        </p:nvSpPr>
        <p:spPr>
          <a:xfrm>
            <a:off x="2662168" y="111686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(Source: Covid Daily Update)</a:t>
            </a:r>
          </a:p>
        </p:txBody>
      </p:sp>
    </p:spTree>
    <p:extLst>
      <p:ext uri="{BB962C8B-B14F-4D97-AF65-F5344CB8AC3E}">
        <p14:creationId xmlns:p14="http://schemas.microsoft.com/office/powerpoint/2010/main" val="209152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Hospital admissions by age (England)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68240"/>
              </p:ext>
            </p:extLst>
          </p:nvPr>
        </p:nvGraphicFramePr>
        <p:xfrm>
          <a:off x="3915018" y="1670858"/>
          <a:ext cx="8162439" cy="504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072DA6F-A2E0-460C-89C0-82DFF9E5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90" y="1567318"/>
            <a:ext cx="7886792" cy="52750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15BA9-A096-407D-BA6B-53185CE6F2D6}"/>
              </a:ext>
            </a:extLst>
          </p:cNvPr>
          <p:cNvSpPr txBox="1"/>
          <p:nvPr/>
        </p:nvSpPr>
        <p:spPr>
          <a:xfrm>
            <a:off x="2662168" y="111686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cs typeface="Arial" panose="020B0604020202020204" pitchFamily="34" charset="0"/>
              </a:rPr>
              <a:t>(Source: Covid Daily Update)</a:t>
            </a:r>
          </a:p>
        </p:txBody>
      </p:sp>
    </p:spTree>
    <p:extLst>
      <p:ext uri="{BB962C8B-B14F-4D97-AF65-F5344CB8AC3E}">
        <p14:creationId xmlns:p14="http://schemas.microsoft.com/office/powerpoint/2010/main" val="300253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6"/>
            <a:ext cx="79866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 of Occupied Adult Critical Care Beds in England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29 Nov 2021 to 6 Mar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NHS England Urgent and Emergency Care Daily Situation Reports 2021-22 )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1815" y="6222523"/>
            <a:ext cx="866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https://www.england.nhs.uk/statistics/statistical-work-areas/uec-sitrep/urgent-and-emergency-care-daily-situation-reports-2021-22/</a:t>
            </a:r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5" y="904640"/>
            <a:ext cx="8665640" cy="50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Hospitalisations “with Covid” vs  “due to Covid”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E822C18-2088-4B5E-9BE9-7DB0B782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78" y="1770412"/>
            <a:ext cx="7809244" cy="49695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1E0244-F8C6-4134-AA6F-53AC57B08F9B}"/>
              </a:ext>
            </a:extLst>
          </p:cNvPr>
          <p:cNvSpPr/>
          <p:nvPr/>
        </p:nvSpPr>
        <p:spPr>
          <a:xfrm>
            <a:off x="7653297" y="2151529"/>
            <a:ext cx="2347325" cy="450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Variants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C722F91-8659-423D-A0F4-0EF715E3E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88" y="1655276"/>
            <a:ext cx="8001023" cy="52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Behaviour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B0A8B-2056-4B4F-BDC2-1C388836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3070647"/>
            <a:ext cx="5131088" cy="2219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458-B6B1-4E71-8FF9-8BCE52F3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786440"/>
            <a:ext cx="5131087" cy="2860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8A588-2980-4290-898F-624DB73FD0F5}"/>
              </a:ext>
            </a:extLst>
          </p:cNvPr>
          <p:cNvSpPr txBox="1"/>
          <p:nvPr/>
        </p:nvSpPr>
        <p:spPr>
          <a:xfrm>
            <a:off x="504825" y="2049234"/>
            <a:ext cx="53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5C7E6A-8F27-4FB0-BB76-B7D1DAAF9C3E}"/>
              </a:ext>
            </a:extLst>
          </p:cNvPr>
          <p:cNvSpPr txBox="1"/>
          <p:nvPr/>
        </p:nvSpPr>
        <p:spPr>
          <a:xfrm>
            <a:off x="5974372" y="2049234"/>
            <a:ext cx="534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Mask wearing</a:t>
            </a:r>
          </a:p>
        </p:txBody>
      </p:sp>
    </p:spTree>
    <p:extLst>
      <p:ext uri="{BB962C8B-B14F-4D97-AF65-F5344CB8AC3E}">
        <p14:creationId xmlns:p14="http://schemas.microsoft.com/office/powerpoint/2010/main" val="99898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124AD-9838-4321-A374-1D790F50F053}"/>
              </a:ext>
            </a:extLst>
          </p:cNvPr>
          <p:cNvSpPr txBox="1"/>
          <p:nvPr/>
        </p:nvSpPr>
        <p:spPr>
          <a:xfrm>
            <a:off x="369651" y="1955260"/>
            <a:ext cx="110506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Testing has dropped substantially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Prevalence is high and cases are up across all age groups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Hospital admissions are up across all regions/age groups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BA2 has become dominant (but probably not the reason for increase in admissions?)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Probably reflects changes in behaviour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Is the pandemic over? </a:t>
            </a:r>
          </a:p>
        </p:txBody>
      </p:sp>
    </p:spTree>
    <p:extLst>
      <p:ext uri="{BB962C8B-B14F-4D97-AF65-F5344CB8AC3E}">
        <p14:creationId xmlns:p14="http://schemas.microsoft.com/office/powerpoint/2010/main" val="335717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DC4B-6653-4E54-A9AC-A4BBBA02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GB" dirty="0"/>
              <a:t>Who decides?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7CF40-3D6F-439C-BDEE-28FB0135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32" y="1468178"/>
            <a:ext cx="68294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5C3A-BFF2-485F-B52C-626325F5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</a:rPr>
              <a:t>Is the pandemic over?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9CBB5-D7A8-42D1-B6CE-6C603BD7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64" y="1605729"/>
            <a:ext cx="7429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5C3A-BFF2-485F-B52C-626325F5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n-lt"/>
              </a:rPr>
              <a:t>Is the pandemic over?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618F63-F1BB-4384-B936-69D71C1E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The UK is “Living with Covid”</a:t>
            </a:r>
          </a:p>
          <a:p>
            <a:r>
              <a:rPr lang="en-GB" dirty="0"/>
              <a:t>SAGE no longer meeting regularly</a:t>
            </a:r>
          </a:p>
          <a:p>
            <a:r>
              <a:rPr lang="en-GB" dirty="0"/>
              <a:t>Testing winding down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In England:</a:t>
            </a:r>
          </a:p>
          <a:p>
            <a:r>
              <a:rPr lang="en-GB" dirty="0"/>
              <a:t>Requirement to isolate dropped</a:t>
            </a:r>
          </a:p>
          <a:p>
            <a:r>
              <a:rPr lang="en-GB" dirty="0"/>
              <a:t>Self-isolation payments dropped</a:t>
            </a:r>
          </a:p>
          <a:p>
            <a:r>
              <a:rPr lang="en-GB" dirty="0"/>
              <a:t>Contact tracing dropped</a:t>
            </a:r>
          </a:p>
          <a:p>
            <a:r>
              <a:rPr lang="en-GB" dirty="0"/>
              <a:t>Mask requirements dropped</a:t>
            </a:r>
          </a:p>
        </p:txBody>
      </p:sp>
    </p:spTree>
    <p:extLst>
      <p:ext uri="{BB962C8B-B14F-4D97-AF65-F5344CB8AC3E}">
        <p14:creationId xmlns:p14="http://schemas.microsoft.com/office/powerpoint/2010/main" val="156371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5C3A-BFF2-485F-B52C-626325F5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348518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Behaviour: Mask wearing (Comix study)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75868-E450-443F-9F87-1206E7A1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30" y="1966293"/>
            <a:ext cx="7985939" cy="445216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F5B0745-3260-4C65-8D8A-09331C585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287" y="2862262"/>
            <a:ext cx="3019425" cy="11334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8527D2-7624-4B92-96C7-314F7630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287" y="2862262"/>
            <a:ext cx="3019425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1C548-ADA5-44C7-9E9E-D436CA7C9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473" y="1857414"/>
            <a:ext cx="16383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E5C3A-BFF2-485F-B52C-626325F5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Behaviour: Testing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21C533-9DE3-4ACD-A725-B852DECA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26"/>
            <a:ext cx="12192000" cy="52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DA684-1330-429D-AAD8-2A42DA7EB24D}"/>
              </a:ext>
            </a:extLst>
          </p:cNvPr>
          <p:cNvSpPr txBox="1"/>
          <p:nvPr/>
        </p:nvSpPr>
        <p:spPr>
          <a:xfrm>
            <a:off x="999241" y="63506"/>
            <a:ext cx="1052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Arial" panose="020B0604020202020204" pitchFamily="34" charset="0"/>
              </a:rPr>
              <a:t>Cases per 100K per Week for the Home Nations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0B5CA5-35EE-4B34-9FAD-8DCA68CA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19" y="1782390"/>
            <a:ext cx="7853538" cy="4449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C3BED4-7955-4C15-B6B6-5A31C088D6D7}"/>
              </a:ext>
            </a:extLst>
          </p:cNvPr>
          <p:cNvSpPr txBox="1"/>
          <p:nvPr/>
        </p:nvSpPr>
        <p:spPr>
          <a:xfrm>
            <a:off x="3642232" y="6394003"/>
            <a:ext cx="638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Thank you to Bob Hawkins for this and other graphs!</a:t>
            </a:r>
          </a:p>
        </p:txBody>
      </p:sp>
    </p:spTree>
    <p:extLst>
      <p:ext uri="{BB962C8B-B14F-4D97-AF65-F5344CB8AC3E}">
        <p14:creationId xmlns:p14="http://schemas.microsoft.com/office/powerpoint/2010/main" val="69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7E4CA-7746-4E59-9890-81C8ABDE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02" y="1702955"/>
            <a:ext cx="7249920" cy="4972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DA684-1330-429D-AAD8-2A42DA7EB24D}"/>
              </a:ext>
            </a:extLst>
          </p:cNvPr>
          <p:cNvSpPr txBox="1"/>
          <p:nvPr/>
        </p:nvSpPr>
        <p:spPr>
          <a:xfrm>
            <a:off x="1277137" y="63506"/>
            <a:ext cx="1005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cs typeface="Arial" panose="020B0604020202020204" pitchFamily="34" charset="0"/>
              </a:rPr>
              <a:t>Cases per 100K per Week for English Regions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(Source: Covid Daily Update)</a:t>
            </a:r>
          </a:p>
        </p:txBody>
      </p:sp>
    </p:spTree>
    <p:extLst>
      <p:ext uri="{BB962C8B-B14F-4D97-AF65-F5344CB8AC3E}">
        <p14:creationId xmlns:p14="http://schemas.microsoft.com/office/powerpoint/2010/main" val="94067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D9C32-1A16-45B4-96CB-4BF10DEF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16" y="348865"/>
            <a:ext cx="11388437" cy="877729"/>
          </a:xfrm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Percent Testing Positive by Nation: 3 Sep 2021 to 5 Mar 2022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FFFFFF"/>
                </a:solidFill>
              </a:rPr>
              <a:t>(ONS survey)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9BA41E-CF37-4E72-BC10-8E084907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77" y="1924820"/>
            <a:ext cx="7270337" cy="46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7FE2-1146-4D2E-A6E3-C57DC360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Testing Positive by Age for England: 5 Mar 2022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FFFFFF"/>
                </a:solidFill>
              </a:rPr>
              <a:t>(ONS survey)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7C2A4-6BDA-4301-B482-FC03F15A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47" y="1627083"/>
            <a:ext cx="8667281" cy="52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300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Covid briefing for Independent SAGE</vt:lpstr>
      <vt:lpstr>Is the pandemic over?</vt:lpstr>
      <vt:lpstr>Is the pandemic over?</vt:lpstr>
      <vt:lpstr>Behaviour: Mask wearing (Comix study)</vt:lpstr>
      <vt:lpstr>Behaviour: Testing</vt:lpstr>
      <vt:lpstr>PowerPoint Presentation</vt:lpstr>
      <vt:lpstr>PowerPoint Presentation</vt:lpstr>
      <vt:lpstr>Percent Testing Positive by Nation: 3 Sep 2021 to 5 Mar 2022 (ONS survey)</vt:lpstr>
      <vt:lpstr>Percent Testing Positive by Age for England: 5 Mar 2022 (ONS survey)</vt:lpstr>
      <vt:lpstr>Hospital admissions for UK</vt:lpstr>
      <vt:lpstr>Covid-19 patients in hospital in Scotland</vt:lpstr>
      <vt:lpstr>Hospital admissions by age (England)</vt:lpstr>
      <vt:lpstr>PowerPoint Presentation</vt:lpstr>
      <vt:lpstr>Hospitalisations “with Covid” vs  “due to Covid”</vt:lpstr>
      <vt:lpstr>Variants</vt:lpstr>
      <vt:lpstr>Behaviour</vt:lpstr>
      <vt:lpstr>Summary</vt:lpstr>
      <vt:lpstr>Who decides?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Davis</dc:creator>
  <cp:lastModifiedBy>Colin Davis</cp:lastModifiedBy>
  <cp:revision>1</cp:revision>
  <dcterms:created xsi:type="dcterms:W3CDTF">2021-11-08T16:16:07Z</dcterms:created>
  <dcterms:modified xsi:type="dcterms:W3CDTF">2022-03-11T16:35:17Z</dcterms:modified>
</cp:coreProperties>
</file>