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1" r:id="rId2"/>
    <p:sldId id="422" r:id="rId3"/>
    <p:sldId id="423" r:id="rId4"/>
    <p:sldId id="465" r:id="rId5"/>
    <p:sldId id="427" r:id="rId6"/>
    <p:sldId id="399" r:id="rId7"/>
    <p:sldId id="420" r:id="rId8"/>
    <p:sldId id="428" r:id="rId9"/>
    <p:sldId id="460" r:id="rId10"/>
    <p:sldId id="441" r:id="rId11"/>
    <p:sldId id="450" r:id="rId12"/>
    <p:sldId id="452" r:id="rId13"/>
    <p:sldId id="459" r:id="rId14"/>
    <p:sldId id="461" r:id="rId15"/>
    <p:sldId id="462" r:id="rId16"/>
    <p:sldId id="439" r:id="rId17"/>
    <p:sldId id="438" r:id="rId18"/>
    <p:sldId id="440" r:id="rId19"/>
    <p:sldId id="463" r:id="rId20"/>
    <p:sldId id="360" r:id="rId21"/>
    <p:sldId id="361" r:id="rId22"/>
    <p:sldId id="362" r:id="rId23"/>
    <p:sldId id="464" r:id="rId24"/>
    <p:sldId id="365" r:id="rId25"/>
    <p:sldId id="366" r:id="rId26"/>
    <p:sldId id="425" r:id="rId27"/>
    <p:sldId id="426" r:id="rId28"/>
    <p:sldId id="256" r:id="rId29"/>
    <p:sldId id="258" r:id="rId30"/>
    <p:sldId id="259" r:id="rId31"/>
    <p:sldId id="260" r:id="rId32"/>
    <p:sldId id="274" r:id="rId33"/>
    <p:sldId id="263" r:id="rId34"/>
    <p:sldId id="264" r:id="rId35"/>
    <p:sldId id="271" r:id="rId36"/>
    <p:sldId id="270" r:id="rId37"/>
    <p:sldId id="266" r:id="rId38"/>
    <p:sldId id="268" r:id="rId39"/>
    <p:sldId id="273" r:id="rId40"/>
    <p:sldId id="46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991EF-AAAF-4AC2-BFA9-83068A25A909}" v="1" dt="2022-08-11T15:25:25.780"/>
    <p1510:client id="{707C0A4E-AFF2-49C1-84F9-80177805F700}" v="43" dt="2022-08-12T12:20:16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Robertson" userId="90970a6e-769d-4d01-94bd-be2b82985848" providerId="ADAL" clId="{168991EF-AAAF-4AC2-BFA9-83068A25A909}"/>
    <pc:docChg chg="undo custSel addSld delSld modSld sldOrd">
      <pc:chgData name="Duncan Robertson" userId="90970a6e-769d-4d01-94bd-be2b82985848" providerId="ADAL" clId="{168991EF-AAAF-4AC2-BFA9-83068A25A909}" dt="2022-08-11T16:13:32.017" v="352" actId="22"/>
      <pc:docMkLst>
        <pc:docMk/>
      </pc:docMkLst>
      <pc:sldChg chg="addSp mod">
        <pc:chgData name="Duncan Robertson" userId="90970a6e-769d-4d01-94bd-be2b82985848" providerId="ADAL" clId="{168991EF-AAAF-4AC2-BFA9-83068A25A909}" dt="2022-08-11T15:18:18.395" v="0" actId="22"/>
        <pc:sldMkLst>
          <pc:docMk/>
          <pc:sldMk cId="754333040" sldId="256"/>
        </pc:sldMkLst>
        <pc:picChg chg="add">
          <ac:chgData name="Duncan Robertson" userId="90970a6e-769d-4d01-94bd-be2b82985848" providerId="ADAL" clId="{168991EF-AAAF-4AC2-BFA9-83068A25A909}" dt="2022-08-11T15:18:18.395" v="0" actId="22"/>
          <ac:picMkLst>
            <pc:docMk/>
            <pc:sldMk cId="754333040" sldId="256"/>
            <ac:picMk id="5" creationId="{D8399513-C42A-B71A-1123-CC4805BBB438}"/>
          </ac:picMkLst>
        </pc:picChg>
      </pc:sldChg>
      <pc:sldChg chg="modSp new mod">
        <pc:chgData name="Duncan Robertson" userId="90970a6e-769d-4d01-94bd-be2b82985848" providerId="ADAL" clId="{168991EF-AAAF-4AC2-BFA9-83068A25A909}" dt="2022-08-11T15:21:07.558" v="64" actId="20577"/>
        <pc:sldMkLst>
          <pc:docMk/>
          <pc:sldMk cId="872638032" sldId="257"/>
        </pc:sldMkLst>
        <pc:spChg chg="mod">
          <ac:chgData name="Duncan Robertson" userId="90970a6e-769d-4d01-94bd-be2b82985848" providerId="ADAL" clId="{168991EF-AAAF-4AC2-BFA9-83068A25A909}" dt="2022-08-11T15:21:07.558" v="64" actId="20577"/>
          <ac:spMkLst>
            <pc:docMk/>
            <pc:sldMk cId="872638032" sldId="257"/>
            <ac:spMk id="2" creationId="{69319C22-4A94-E144-7D12-9967ED709533}"/>
          </ac:spMkLst>
        </pc:spChg>
      </pc:sldChg>
      <pc:sldChg chg="addSp new mod">
        <pc:chgData name="Duncan Robertson" userId="90970a6e-769d-4d01-94bd-be2b82985848" providerId="ADAL" clId="{168991EF-AAAF-4AC2-BFA9-83068A25A909}" dt="2022-08-11T15:23:43.938" v="66" actId="22"/>
        <pc:sldMkLst>
          <pc:docMk/>
          <pc:sldMk cId="471834423" sldId="258"/>
        </pc:sldMkLst>
        <pc:picChg chg="add">
          <ac:chgData name="Duncan Robertson" userId="90970a6e-769d-4d01-94bd-be2b82985848" providerId="ADAL" clId="{168991EF-AAAF-4AC2-BFA9-83068A25A909}" dt="2022-08-11T15:23:43.938" v="66" actId="22"/>
          <ac:picMkLst>
            <pc:docMk/>
            <pc:sldMk cId="471834423" sldId="258"/>
            <ac:picMk id="5" creationId="{44757358-B723-5E70-E2CC-DFD5F6CCB937}"/>
          </ac:picMkLst>
        </pc:picChg>
      </pc:sldChg>
      <pc:sldChg chg="addSp new mod">
        <pc:chgData name="Duncan Robertson" userId="90970a6e-769d-4d01-94bd-be2b82985848" providerId="ADAL" clId="{168991EF-AAAF-4AC2-BFA9-83068A25A909}" dt="2022-08-11T15:24:08.390" v="68" actId="22"/>
        <pc:sldMkLst>
          <pc:docMk/>
          <pc:sldMk cId="1061687129" sldId="259"/>
        </pc:sldMkLst>
        <pc:picChg chg="add">
          <ac:chgData name="Duncan Robertson" userId="90970a6e-769d-4d01-94bd-be2b82985848" providerId="ADAL" clId="{168991EF-AAAF-4AC2-BFA9-83068A25A909}" dt="2022-08-11T15:24:08.390" v="68" actId="22"/>
          <ac:picMkLst>
            <pc:docMk/>
            <pc:sldMk cId="1061687129" sldId="259"/>
            <ac:picMk id="5" creationId="{694A0AB0-EBE8-308C-73EB-B93B401ABB8A}"/>
          </ac:picMkLst>
        </pc:picChg>
      </pc:sldChg>
      <pc:sldChg chg="addSp new mod">
        <pc:chgData name="Duncan Robertson" userId="90970a6e-769d-4d01-94bd-be2b82985848" providerId="ADAL" clId="{168991EF-AAAF-4AC2-BFA9-83068A25A909}" dt="2022-08-11T15:24:53.477" v="70" actId="22"/>
        <pc:sldMkLst>
          <pc:docMk/>
          <pc:sldMk cId="59299219" sldId="260"/>
        </pc:sldMkLst>
        <pc:picChg chg="add">
          <ac:chgData name="Duncan Robertson" userId="90970a6e-769d-4d01-94bd-be2b82985848" providerId="ADAL" clId="{168991EF-AAAF-4AC2-BFA9-83068A25A909}" dt="2022-08-11T15:24:53.477" v="70" actId="22"/>
          <ac:picMkLst>
            <pc:docMk/>
            <pc:sldMk cId="59299219" sldId="260"/>
            <ac:picMk id="5" creationId="{40BDE34A-3029-0C5B-EC1F-DA802EC37411}"/>
          </ac:picMkLst>
        </pc:picChg>
      </pc:sldChg>
      <pc:sldChg chg="modSp new mod">
        <pc:chgData name="Duncan Robertson" userId="90970a6e-769d-4d01-94bd-be2b82985848" providerId="ADAL" clId="{168991EF-AAAF-4AC2-BFA9-83068A25A909}" dt="2022-08-11T16:11:07.478" v="333" actId="20577"/>
        <pc:sldMkLst>
          <pc:docMk/>
          <pc:sldMk cId="3144432218" sldId="261"/>
        </pc:sldMkLst>
        <pc:spChg chg="mod">
          <ac:chgData name="Duncan Robertson" userId="90970a6e-769d-4d01-94bd-be2b82985848" providerId="ADAL" clId="{168991EF-AAAF-4AC2-BFA9-83068A25A909}" dt="2022-08-11T15:25:08.750" v="89" actId="20577"/>
          <ac:spMkLst>
            <pc:docMk/>
            <pc:sldMk cId="3144432218" sldId="261"/>
            <ac:spMk id="2" creationId="{7E753385-8168-AF60-222C-7B8920F24074}"/>
          </ac:spMkLst>
        </pc:spChg>
        <pc:spChg chg="mod">
          <ac:chgData name="Duncan Robertson" userId="90970a6e-769d-4d01-94bd-be2b82985848" providerId="ADAL" clId="{168991EF-AAAF-4AC2-BFA9-83068A25A909}" dt="2022-08-11T16:11:07.478" v="333" actId="20577"/>
          <ac:spMkLst>
            <pc:docMk/>
            <pc:sldMk cId="3144432218" sldId="261"/>
            <ac:spMk id="3" creationId="{C3708E63-0EC4-FC90-060A-4567019AF82F}"/>
          </ac:spMkLst>
        </pc:spChg>
      </pc:sldChg>
      <pc:sldChg chg="modSp new mod">
        <pc:chgData name="Duncan Robertson" userId="90970a6e-769d-4d01-94bd-be2b82985848" providerId="ADAL" clId="{168991EF-AAAF-4AC2-BFA9-83068A25A909}" dt="2022-08-11T15:27:34.062" v="107" actId="20577"/>
        <pc:sldMkLst>
          <pc:docMk/>
          <pc:sldMk cId="2362040391" sldId="262"/>
        </pc:sldMkLst>
        <pc:spChg chg="mod">
          <ac:chgData name="Duncan Robertson" userId="90970a6e-769d-4d01-94bd-be2b82985848" providerId="ADAL" clId="{168991EF-AAAF-4AC2-BFA9-83068A25A909}" dt="2022-08-11T15:27:34.062" v="107" actId="20577"/>
          <ac:spMkLst>
            <pc:docMk/>
            <pc:sldMk cId="2362040391" sldId="262"/>
            <ac:spMk id="2" creationId="{1F8DE30F-7F39-4155-F3C2-A8622E9DF693}"/>
          </ac:spMkLst>
        </pc:spChg>
      </pc:sldChg>
      <pc:sldChg chg="addSp new mod">
        <pc:chgData name="Duncan Robertson" userId="90970a6e-769d-4d01-94bd-be2b82985848" providerId="ADAL" clId="{168991EF-AAAF-4AC2-BFA9-83068A25A909}" dt="2022-08-11T15:27:53.505" v="109" actId="22"/>
        <pc:sldMkLst>
          <pc:docMk/>
          <pc:sldMk cId="2805126242" sldId="263"/>
        </pc:sldMkLst>
        <pc:picChg chg="add">
          <ac:chgData name="Duncan Robertson" userId="90970a6e-769d-4d01-94bd-be2b82985848" providerId="ADAL" clId="{168991EF-AAAF-4AC2-BFA9-83068A25A909}" dt="2022-08-11T15:27:53.505" v="109" actId="22"/>
          <ac:picMkLst>
            <pc:docMk/>
            <pc:sldMk cId="2805126242" sldId="263"/>
            <ac:picMk id="5" creationId="{816F3E29-39BF-C5EA-F53D-B989D4634268}"/>
          </ac:picMkLst>
        </pc:picChg>
      </pc:sldChg>
      <pc:sldChg chg="addSp new mod">
        <pc:chgData name="Duncan Robertson" userId="90970a6e-769d-4d01-94bd-be2b82985848" providerId="ADAL" clId="{168991EF-AAAF-4AC2-BFA9-83068A25A909}" dt="2022-08-11T15:28:17.820" v="111" actId="22"/>
        <pc:sldMkLst>
          <pc:docMk/>
          <pc:sldMk cId="3850260792" sldId="264"/>
        </pc:sldMkLst>
        <pc:picChg chg="add">
          <ac:chgData name="Duncan Robertson" userId="90970a6e-769d-4d01-94bd-be2b82985848" providerId="ADAL" clId="{168991EF-AAAF-4AC2-BFA9-83068A25A909}" dt="2022-08-11T15:28:17.820" v="111" actId="22"/>
          <ac:picMkLst>
            <pc:docMk/>
            <pc:sldMk cId="3850260792" sldId="264"/>
            <ac:picMk id="5" creationId="{1BDC16F4-8819-13AD-F226-47A8EA99076F}"/>
          </ac:picMkLst>
        </pc:picChg>
      </pc:sldChg>
      <pc:sldChg chg="modSp new mod">
        <pc:chgData name="Duncan Robertson" userId="90970a6e-769d-4d01-94bd-be2b82985848" providerId="ADAL" clId="{168991EF-AAAF-4AC2-BFA9-83068A25A909}" dt="2022-08-11T15:30:09.988" v="115" actId="20577"/>
        <pc:sldMkLst>
          <pc:docMk/>
          <pc:sldMk cId="3158931663" sldId="265"/>
        </pc:sldMkLst>
        <pc:spChg chg="mod">
          <ac:chgData name="Duncan Robertson" userId="90970a6e-769d-4d01-94bd-be2b82985848" providerId="ADAL" clId="{168991EF-AAAF-4AC2-BFA9-83068A25A909}" dt="2022-08-11T15:30:09.988" v="115" actId="20577"/>
          <ac:spMkLst>
            <pc:docMk/>
            <pc:sldMk cId="3158931663" sldId="265"/>
            <ac:spMk id="2" creationId="{BEF9D8CA-2E73-9279-3CE4-ED4A12079BF6}"/>
          </ac:spMkLst>
        </pc:spChg>
      </pc:sldChg>
      <pc:sldChg chg="addSp new mod">
        <pc:chgData name="Duncan Robertson" userId="90970a6e-769d-4d01-94bd-be2b82985848" providerId="ADAL" clId="{168991EF-AAAF-4AC2-BFA9-83068A25A909}" dt="2022-08-11T16:04:54.933" v="141" actId="22"/>
        <pc:sldMkLst>
          <pc:docMk/>
          <pc:sldMk cId="716399697" sldId="266"/>
        </pc:sldMkLst>
        <pc:picChg chg="add">
          <ac:chgData name="Duncan Robertson" userId="90970a6e-769d-4d01-94bd-be2b82985848" providerId="ADAL" clId="{168991EF-AAAF-4AC2-BFA9-83068A25A909}" dt="2022-08-11T16:04:54.933" v="141" actId="22"/>
          <ac:picMkLst>
            <pc:docMk/>
            <pc:sldMk cId="716399697" sldId="266"/>
            <ac:picMk id="5" creationId="{A3FF0270-A185-659A-1249-EDBE2E1E7902}"/>
          </ac:picMkLst>
        </pc:picChg>
      </pc:sldChg>
      <pc:sldChg chg="addSp delSp new del mod ord">
        <pc:chgData name="Duncan Robertson" userId="90970a6e-769d-4d01-94bd-be2b82985848" providerId="ADAL" clId="{168991EF-AAAF-4AC2-BFA9-83068A25A909}" dt="2022-08-11T16:08:14.756" v="307" actId="47"/>
        <pc:sldMkLst>
          <pc:docMk/>
          <pc:sldMk cId="3358997656" sldId="267"/>
        </pc:sldMkLst>
        <pc:picChg chg="add">
          <ac:chgData name="Duncan Robertson" userId="90970a6e-769d-4d01-94bd-be2b82985848" providerId="ADAL" clId="{168991EF-AAAF-4AC2-BFA9-83068A25A909}" dt="2022-08-11T16:03:24.893" v="136" actId="22"/>
          <ac:picMkLst>
            <pc:docMk/>
            <pc:sldMk cId="3358997656" sldId="267"/>
            <ac:picMk id="5" creationId="{E7CF4134-43B7-E3E9-4087-C960EA3ADE06}"/>
          </ac:picMkLst>
        </pc:picChg>
        <pc:picChg chg="add del">
          <ac:chgData name="Duncan Robertson" userId="90970a6e-769d-4d01-94bd-be2b82985848" providerId="ADAL" clId="{168991EF-AAAF-4AC2-BFA9-83068A25A909}" dt="2022-08-11T16:04:51.392" v="140" actId="22"/>
          <ac:picMkLst>
            <pc:docMk/>
            <pc:sldMk cId="3358997656" sldId="267"/>
            <ac:picMk id="7" creationId="{3BDEA4F5-E2D3-0BAF-24D4-EB21BF361A34}"/>
          </ac:picMkLst>
        </pc:picChg>
      </pc:sldChg>
      <pc:sldChg chg="addSp new mod">
        <pc:chgData name="Duncan Robertson" userId="90970a6e-769d-4d01-94bd-be2b82985848" providerId="ADAL" clId="{168991EF-AAAF-4AC2-BFA9-83068A25A909}" dt="2022-08-11T16:05:25.906" v="143" actId="22"/>
        <pc:sldMkLst>
          <pc:docMk/>
          <pc:sldMk cId="2408552675" sldId="268"/>
        </pc:sldMkLst>
        <pc:picChg chg="add">
          <ac:chgData name="Duncan Robertson" userId="90970a6e-769d-4d01-94bd-be2b82985848" providerId="ADAL" clId="{168991EF-AAAF-4AC2-BFA9-83068A25A909}" dt="2022-08-11T16:05:25.906" v="143" actId="22"/>
          <ac:picMkLst>
            <pc:docMk/>
            <pc:sldMk cId="2408552675" sldId="268"/>
            <ac:picMk id="5" creationId="{3CD299BD-194C-7C68-1860-7F1715A63612}"/>
          </ac:picMkLst>
        </pc:picChg>
      </pc:sldChg>
      <pc:sldChg chg="modSp new mod">
        <pc:chgData name="Duncan Robertson" userId="90970a6e-769d-4d01-94bd-be2b82985848" providerId="ADAL" clId="{168991EF-AAAF-4AC2-BFA9-83068A25A909}" dt="2022-08-11T16:07:03.685" v="306" actId="20577"/>
        <pc:sldMkLst>
          <pc:docMk/>
          <pc:sldMk cId="870102957" sldId="269"/>
        </pc:sldMkLst>
        <pc:spChg chg="mod">
          <ac:chgData name="Duncan Robertson" userId="90970a6e-769d-4d01-94bd-be2b82985848" providerId="ADAL" clId="{168991EF-AAAF-4AC2-BFA9-83068A25A909}" dt="2022-08-11T16:07:03.685" v="306" actId="20577"/>
          <ac:spMkLst>
            <pc:docMk/>
            <pc:sldMk cId="870102957" sldId="269"/>
            <ac:spMk id="3" creationId="{2D6E4B5F-FB7C-C422-6F54-AB0BC78E12E4}"/>
          </ac:spMkLst>
        </pc:spChg>
      </pc:sldChg>
      <pc:sldChg chg="addSp new mod">
        <pc:chgData name="Duncan Robertson" userId="90970a6e-769d-4d01-94bd-be2b82985848" providerId="ADAL" clId="{168991EF-AAAF-4AC2-BFA9-83068A25A909}" dt="2022-08-11T16:10:57.651" v="309" actId="22"/>
        <pc:sldMkLst>
          <pc:docMk/>
          <pc:sldMk cId="3848757298" sldId="270"/>
        </pc:sldMkLst>
        <pc:picChg chg="add">
          <ac:chgData name="Duncan Robertson" userId="90970a6e-769d-4d01-94bd-be2b82985848" providerId="ADAL" clId="{168991EF-AAAF-4AC2-BFA9-83068A25A909}" dt="2022-08-11T16:10:57.651" v="309" actId="22"/>
          <ac:picMkLst>
            <pc:docMk/>
            <pc:sldMk cId="3848757298" sldId="270"/>
            <ac:picMk id="5" creationId="{9D66F9DC-6E80-2F07-BB93-FA1862B68A1B}"/>
          </ac:picMkLst>
        </pc:picChg>
      </pc:sldChg>
      <pc:sldChg chg="addSp new mod">
        <pc:chgData name="Duncan Robertson" userId="90970a6e-769d-4d01-94bd-be2b82985848" providerId="ADAL" clId="{168991EF-AAAF-4AC2-BFA9-83068A25A909}" dt="2022-08-11T16:11:37.528" v="335" actId="22"/>
        <pc:sldMkLst>
          <pc:docMk/>
          <pc:sldMk cId="2002788422" sldId="271"/>
        </pc:sldMkLst>
        <pc:picChg chg="add">
          <ac:chgData name="Duncan Robertson" userId="90970a6e-769d-4d01-94bd-be2b82985848" providerId="ADAL" clId="{168991EF-AAAF-4AC2-BFA9-83068A25A909}" dt="2022-08-11T16:11:37.528" v="335" actId="22"/>
          <ac:picMkLst>
            <pc:docMk/>
            <pc:sldMk cId="2002788422" sldId="271"/>
            <ac:picMk id="5" creationId="{BC1A6F64-0CE2-D761-050C-24D03AFED14B}"/>
          </ac:picMkLst>
        </pc:picChg>
      </pc:sldChg>
      <pc:sldChg chg="modSp new mod">
        <pc:chgData name="Duncan Robertson" userId="90970a6e-769d-4d01-94bd-be2b82985848" providerId="ADAL" clId="{168991EF-AAAF-4AC2-BFA9-83068A25A909}" dt="2022-08-11T16:12:02.776" v="348" actId="20577"/>
        <pc:sldMkLst>
          <pc:docMk/>
          <pc:sldMk cId="2166395091" sldId="272"/>
        </pc:sldMkLst>
        <pc:spChg chg="mod">
          <ac:chgData name="Duncan Robertson" userId="90970a6e-769d-4d01-94bd-be2b82985848" providerId="ADAL" clId="{168991EF-AAAF-4AC2-BFA9-83068A25A909}" dt="2022-08-11T16:12:02.776" v="348" actId="20577"/>
          <ac:spMkLst>
            <pc:docMk/>
            <pc:sldMk cId="2166395091" sldId="272"/>
            <ac:spMk id="2" creationId="{47B6C882-F8FD-6927-1247-CF11F2C9513C}"/>
          </ac:spMkLst>
        </pc:spChg>
      </pc:sldChg>
      <pc:sldChg chg="addSp new mod">
        <pc:chgData name="Duncan Robertson" userId="90970a6e-769d-4d01-94bd-be2b82985848" providerId="ADAL" clId="{168991EF-AAAF-4AC2-BFA9-83068A25A909}" dt="2022-08-11T16:12:10.333" v="350" actId="22"/>
        <pc:sldMkLst>
          <pc:docMk/>
          <pc:sldMk cId="2838283197" sldId="273"/>
        </pc:sldMkLst>
        <pc:picChg chg="add">
          <ac:chgData name="Duncan Robertson" userId="90970a6e-769d-4d01-94bd-be2b82985848" providerId="ADAL" clId="{168991EF-AAAF-4AC2-BFA9-83068A25A909}" dt="2022-08-11T16:12:10.333" v="350" actId="22"/>
          <ac:picMkLst>
            <pc:docMk/>
            <pc:sldMk cId="2838283197" sldId="273"/>
            <ac:picMk id="5" creationId="{FF141CF8-54DA-329E-1031-C31062BC35B5}"/>
          </ac:picMkLst>
        </pc:picChg>
      </pc:sldChg>
      <pc:sldChg chg="addSp new mod">
        <pc:chgData name="Duncan Robertson" userId="90970a6e-769d-4d01-94bd-be2b82985848" providerId="ADAL" clId="{168991EF-AAAF-4AC2-BFA9-83068A25A909}" dt="2022-08-11T16:13:32.017" v="352" actId="22"/>
        <pc:sldMkLst>
          <pc:docMk/>
          <pc:sldMk cId="1271756936" sldId="274"/>
        </pc:sldMkLst>
        <pc:picChg chg="add">
          <ac:chgData name="Duncan Robertson" userId="90970a6e-769d-4d01-94bd-be2b82985848" providerId="ADAL" clId="{168991EF-AAAF-4AC2-BFA9-83068A25A909}" dt="2022-08-11T16:13:32.017" v="352" actId="22"/>
          <ac:picMkLst>
            <pc:docMk/>
            <pc:sldMk cId="1271756936" sldId="274"/>
            <ac:picMk id="5" creationId="{379C8FD5-1541-8C8B-06CA-5EB4920008F8}"/>
          </ac:picMkLst>
        </pc:picChg>
      </pc:sldChg>
    </pc:docChg>
  </pc:docChgLst>
  <pc:docChgLst>
    <pc:chgData name="Duncan Robertson" userId="90970a6e-769d-4d01-94bd-be2b82985848" providerId="ADAL" clId="{707C0A4E-AFF2-49C1-84F9-80177805F700}"/>
    <pc:docChg chg="custSel addSld delSld modSld sldOrd">
      <pc:chgData name="Duncan Robertson" userId="90970a6e-769d-4d01-94bd-be2b82985848" providerId="ADAL" clId="{707C0A4E-AFF2-49C1-84F9-80177805F700}" dt="2022-08-12T12:20:55.955" v="1153" actId="6549"/>
      <pc:docMkLst>
        <pc:docMk/>
      </pc:docMkLst>
      <pc:sldChg chg="addSp modSp mod">
        <pc:chgData name="Duncan Robertson" userId="90970a6e-769d-4d01-94bd-be2b82985848" providerId="ADAL" clId="{707C0A4E-AFF2-49C1-84F9-80177805F700}" dt="2022-08-12T11:35:27.935" v="794" actId="20577"/>
        <pc:sldMkLst>
          <pc:docMk/>
          <pc:sldMk cId="754333040" sldId="256"/>
        </pc:sldMkLst>
        <pc:spChg chg="add mod">
          <ac:chgData name="Duncan Robertson" userId="90970a6e-769d-4d01-94bd-be2b82985848" providerId="ADAL" clId="{707C0A4E-AFF2-49C1-84F9-80177805F700}" dt="2022-08-12T11:35:27.935" v="794" actId="20577"/>
          <ac:spMkLst>
            <pc:docMk/>
            <pc:sldMk cId="754333040" sldId="256"/>
            <ac:spMk id="6" creationId="{D33FBE3E-2054-4EEC-A539-76130B6C5AD5}"/>
          </ac:spMkLst>
        </pc:spChg>
        <pc:picChg chg="mod">
          <ac:chgData name="Duncan Robertson" userId="90970a6e-769d-4d01-94bd-be2b82985848" providerId="ADAL" clId="{707C0A4E-AFF2-49C1-84F9-80177805F700}" dt="2022-08-12T11:35:25.422" v="793" actId="1037"/>
          <ac:picMkLst>
            <pc:docMk/>
            <pc:sldMk cId="754333040" sldId="256"/>
            <ac:picMk id="5" creationId="{D8399513-C42A-B71A-1123-CC4805BBB438}"/>
          </ac:picMkLst>
        </pc:picChg>
      </pc:sldChg>
      <pc:sldChg chg="del">
        <pc:chgData name="Duncan Robertson" userId="90970a6e-769d-4d01-94bd-be2b82985848" providerId="ADAL" clId="{707C0A4E-AFF2-49C1-84F9-80177805F700}" dt="2022-08-12T11:32:16.959" v="648" actId="47"/>
        <pc:sldMkLst>
          <pc:docMk/>
          <pc:sldMk cId="872638032" sldId="257"/>
        </pc:sldMkLst>
      </pc:sldChg>
      <pc:sldChg chg="addSp modSp mod ord">
        <pc:chgData name="Duncan Robertson" userId="90970a6e-769d-4d01-94bd-be2b82985848" providerId="ADAL" clId="{707C0A4E-AFF2-49C1-84F9-80177805F700}" dt="2022-08-12T11:35:18.293" v="773" actId="1038"/>
        <pc:sldMkLst>
          <pc:docMk/>
          <pc:sldMk cId="471834423" sldId="258"/>
        </pc:sldMkLst>
        <pc:spChg chg="add mod">
          <ac:chgData name="Duncan Robertson" userId="90970a6e-769d-4d01-94bd-be2b82985848" providerId="ADAL" clId="{707C0A4E-AFF2-49C1-84F9-80177805F700}" dt="2022-08-12T11:35:14.866" v="761"/>
          <ac:spMkLst>
            <pc:docMk/>
            <pc:sldMk cId="471834423" sldId="258"/>
            <ac:spMk id="6" creationId="{2918DCD5-5CDD-9ABD-0A94-4A45C47AC6BC}"/>
          </ac:spMkLst>
        </pc:spChg>
        <pc:picChg chg="mod">
          <ac:chgData name="Duncan Robertson" userId="90970a6e-769d-4d01-94bd-be2b82985848" providerId="ADAL" clId="{707C0A4E-AFF2-49C1-84F9-80177805F700}" dt="2022-08-12T11:35:18.293" v="773" actId="1038"/>
          <ac:picMkLst>
            <pc:docMk/>
            <pc:sldMk cId="471834423" sldId="258"/>
            <ac:picMk id="5" creationId="{44757358-B723-5E70-E2CC-DFD5F6CCB937}"/>
          </ac:picMkLst>
        </pc:picChg>
      </pc:sldChg>
      <pc:sldChg chg="addSp modSp mod ord">
        <pc:chgData name="Duncan Robertson" userId="90970a6e-769d-4d01-94bd-be2b82985848" providerId="ADAL" clId="{707C0A4E-AFF2-49C1-84F9-80177805F700}" dt="2022-08-12T11:35:11.504" v="760" actId="1038"/>
        <pc:sldMkLst>
          <pc:docMk/>
          <pc:sldMk cId="1061687129" sldId="259"/>
        </pc:sldMkLst>
        <pc:spChg chg="add mod">
          <ac:chgData name="Duncan Robertson" userId="90970a6e-769d-4d01-94bd-be2b82985848" providerId="ADAL" clId="{707C0A4E-AFF2-49C1-84F9-80177805F700}" dt="2022-08-12T11:35:09.482" v="750"/>
          <ac:spMkLst>
            <pc:docMk/>
            <pc:sldMk cId="1061687129" sldId="259"/>
            <ac:spMk id="6" creationId="{1E6EACFB-7BF0-5A5E-B38F-B357A7205AE1}"/>
          </ac:spMkLst>
        </pc:spChg>
        <pc:picChg chg="mod">
          <ac:chgData name="Duncan Robertson" userId="90970a6e-769d-4d01-94bd-be2b82985848" providerId="ADAL" clId="{707C0A4E-AFF2-49C1-84F9-80177805F700}" dt="2022-08-12T11:35:11.504" v="760" actId="1038"/>
          <ac:picMkLst>
            <pc:docMk/>
            <pc:sldMk cId="1061687129" sldId="259"/>
            <ac:picMk id="5" creationId="{694A0AB0-EBE8-308C-73EB-B93B401ABB8A}"/>
          </ac:picMkLst>
        </pc:picChg>
      </pc:sldChg>
      <pc:sldChg chg="addSp modSp mod ord">
        <pc:chgData name="Duncan Robertson" userId="90970a6e-769d-4d01-94bd-be2b82985848" providerId="ADAL" clId="{707C0A4E-AFF2-49C1-84F9-80177805F700}" dt="2022-08-12T11:35:07.462" v="749" actId="1037"/>
        <pc:sldMkLst>
          <pc:docMk/>
          <pc:sldMk cId="59299219" sldId="260"/>
        </pc:sldMkLst>
        <pc:spChg chg="add mod">
          <ac:chgData name="Duncan Robertson" userId="90970a6e-769d-4d01-94bd-be2b82985848" providerId="ADAL" clId="{707C0A4E-AFF2-49C1-84F9-80177805F700}" dt="2022-08-12T11:35:04.405" v="735"/>
          <ac:spMkLst>
            <pc:docMk/>
            <pc:sldMk cId="59299219" sldId="260"/>
            <ac:spMk id="6" creationId="{8CF6E7A1-E6A8-75BF-C14D-DA6D4701C019}"/>
          </ac:spMkLst>
        </pc:spChg>
        <pc:picChg chg="mod">
          <ac:chgData name="Duncan Robertson" userId="90970a6e-769d-4d01-94bd-be2b82985848" providerId="ADAL" clId="{707C0A4E-AFF2-49C1-84F9-80177805F700}" dt="2022-08-12T11:35:07.462" v="749" actId="1037"/>
          <ac:picMkLst>
            <pc:docMk/>
            <pc:sldMk cId="59299219" sldId="260"/>
            <ac:picMk id="5" creationId="{40BDE34A-3029-0C5B-EC1F-DA802EC37411}"/>
          </ac:picMkLst>
        </pc:picChg>
      </pc:sldChg>
      <pc:sldChg chg="modSp del mod">
        <pc:chgData name="Duncan Robertson" userId="90970a6e-769d-4d01-94bd-be2b82985848" providerId="ADAL" clId="{707C0A4E-AFF2-49C1-84F9-80177805F700}" dt="2022-08-12T11:32:07.153" v="647" actId="47"/>
        <pc:sldMkLst>
          <pc:docMk/>
          <pc:sldMk cId="3144432218" sldId="261"/>
        </pc:sldMkLst>
        <pc:spChg chg="mod">
          <ac:chgData name="Duncan Robertson" userId="90970a6e-769d-4d01-94bd-be2b82985848" providerId="ADAL" clId="{707C0A4E-AFF2-49C1-84F9-80177805F700}" dt="2022-08-12T10:44:54.981" v="341" actId="27636"/>
          <ac:spMkLst>
            <pc:docMk/>
            <pc:sldMk cId="3144432218" sldId="261"/>
            <ac:spMk id="3" creationId="{C3708E63-0EC4-FC90-060A-4567019AF82F}"/>
          </ac:spMkLst>
        </pc:spChg>
      </pc:sldChg>
      <pc:sldChg chg="del">
        <pc:chgData name="Duncan Robertson" userId="90970a6e-769d-4d01-94bd-be2b82985848" providerId="ADAL" clId="{707C0A4E-AFF2-49C1-84F9-80177805F700}" dt="2022-08-12T11:33:08.007" v="655" actId="47"/>
        <pc:sldMkLst>
          <pc:docMk/>
          <pc:sldMk cId="2362040391" sldId="262"/>
        </pc:sldMkLst>
      </pc:sldChg>
      <pc:sldChg chg="addSp modSp mod ord">
        <pc:chgData name="Duncan Robertson" userId="90970a6e-769d-4d01-94bd-be2b82985848" providerId="ADAL" clId="{707C0A4E-AFF2-49C1-84F9-80177805F700}" dt="2022-08-12T11:34:50.917" v="717" actId="1038"/>
        <pc:sldMkLst>
          <pc:docMk/>
          <pc:sldMk cId="2805126242" sldId="263"/>
        </pc:sldMkLst>
        <pc:spChg chg="add mod">
          <ac:chgData name="Duncan Robertson" userId="90970a6e-769d-4d01-94bd-be2b82985848" providerId="ADAL" clId="{707C0A4E-AFF2-49C1-84F9-80177805F700}" dt="2022-08-12T11:34:46.881" v="705"/>
          <ac:spMkLst>
            <pc:docMk/>
            <pc:sldMk cId="2805126242" sldId="263"/>
            <ac:spMk id="6" creationId="{E0471654-75EB-5AA8-DF20-DEC0D5B089C6}"/>
          </ac:spMkLst>
        </pc:spChg>
        <pc:picChg chg="mod">
          <ac:chgData name="Duncan Robertson" userId="90970a6e-769d-4d01-94bd-be2b82985848" providerId="ADAL" clId="{707C0A4E-AFF2-49C1-84F9-80177805F700}" dt="2022-08-12T11:34:50.917" v="717" actId="1038"/>
          <ac:picMkLst>
            <pc:docMk/>
            <pc:sldMk cId="2805126242" sldId="263"/>
            <ac:picMk id="5" creationId="{816F3E29-39BF-C5EA-F53D-B989D4634268}"/>
          </ac:picMkLst>
        </pc:picChg>
      </pc:sldChg>
      <pc:sldChg chg="addSp modSp mod ord">
        <pc:chgData name="Duncan Robertson" userId="90970a6e-769d-4d01-94bd-be2b82985848" providerId="ADAL" clId="{707C0A4E-AFF2-49C1-84F9-80177805F700}" dt="2022-08-12T11:34:43.699" v="704" actId="1038"/>
        <pc:sldMkLst>
          <pc:docMk/>
          <pc:sldMk cId="3850260792" sldId="264"/>
        </pc:sldMkLst>
        <pc:spChg chg="add mod">
          <ac:chgData name="Duncan Robertson" userId="90970a6e-769d-4d01-94bd-be2b82985848" providerId="ADAL" clId="{707C0A4E-AFF2-49C1-84F9-80177805F700}" dt="2022-08-12T11:34:36.408" v="682"/>
          <ac:spMkLst>
            <pc:docMk/>
            <pc:sldMk cId="3850260792" sldId="264"/>
            <ac:spMk id="6" creationId="{3C608D4C-DA02-AE59-2A8F-78B80F6EA9EE}"/>
          </ac:spMkLst>
        </pc:spChg>
        <pc:picChg chg="mod">
          <ac:chgData name="Duncan Robertson" userId="90970a6e-769d-4d01-94bd-be2b82985848" providerId="ADAL" clId="{707C0A4E-AFF2-49C1-84F9-80177805F700}" dt="2022-08-12T11:34:43.699" v="704" actId="1038"/>
          <ac:picMkLst>
            <pc:docMk/>
            <pc:sldMk cId="3850260792" sldId="264"/>
            <ac:picMk id="5" creationId="{1BDC16F4-8819-13AD-F226-47A8EA99076F}"/>
          </ac:picMkLst>
        </pc:picChg>
      </pc:sldChg>
      <pc:sldChg chg="del">
        <pc:chgData name="Duncan Robertson" userId="90970a6e-769d-4d01-94bd-be2b82985848" providerId="ADAL" clId="{707C0A4E-AFF2-49C1-84F9-80177805F700}" dt="2022-08-12T11:33:35.744" v="660" actId="47"/>
        <pc:sldMkLst>
          <pc:docMk/>
          <pc:sldMk cId="3158931663" sldId="265"/>
        </pc:sldMkLst>
      </pc:sldChg>
      <pc:sldChg chg="addSp modSp mod">
        <pc:chgData name="Duncan Robertson" userId="90970a6e-769d-4d01-94bd-be2b82985848" providerId="ADAL" clId="{707C0A4E-AFF2-49C1-84F9-80177805F700}" dt="2022-08-12T11:37:02.572" v="844" actId="20577"/>
        <pc:sldMkLst>
          <pc:docMk/>
          <pc:sldMk cId="716399697" sldId="266"/>
        </pc:sldMkLst>
        <pc:spChg chg="add mod">
          <ac:chgData name="Duncan Robertson" userId="90970a6e-769d-4d01-94bd-be2b82985848" providerId="ADAL" clId="{707C0A4E-AFF2-49C1-84F9-80177805F700}" dt="2022-08-12T11:37:02.572" v="844" actId="20577"/>
          <ac:spMkLst>
            <pc:docMk/>
            <pc:sldMk cId="716399697" sldId="266"/>
            <ac:spMk id="6" creationId="{DA5C5A36-F58B-AA7A-AC75-AE13013A1442}"/>
          </ac:spMkLst>
        </pc:spChg>
        <pc:picChg chg="mod">
          <ac:chgData name="Duncan Robertson" userId="90970a6e-769d-4d01-94bd-be2b82985848" providerId="ADAL" clId="{707C0A4E-AFF2-49C1-84F9-80177805F700}" dt="2022-08-12T11:35:57.597" v="803" actId="1038"/>
          <ac:picMkLst>
            <pc:docMk/>
            <pc:sldMk cId="716399697" sldId="266"/>
            <ac:picMk id="5" creationId="{A3FF0270-A185-659A-1249-EDBE2E1E7902}"/>
          </ac:picMkLst>
        </pc:picChg>
      </pc:sldChg>
      <pc:sldChg chg="addSp modSp mod">
        <pc:chgData name="Duncan Robertson" userId="90970a6e-769d-4d01-94bd-be2b82985848" providerId="ADAL" clId="{707C0A4E-AFF2-49C1-84F9-80177805F700}" dt="2022-08-12T11:36:54.845" v="838" actId="20577"/>
        <pc:sldMkLst>
          <pc:docMk/>
          <pc:sldMk cId="2408552675" sldId="268"/>
        </pc:sldMkLst>
        <pc:spChg chg="add mod">
          <ac:chgData name="Duncan Robertson" userId="90970a6e-769d-4d01-94bd-be2b82985848" providerId="ADAL" clId="{707C0A4E-AFF2-49C1-84F9-80177805F700}" dt="2022-08-12T11:36:54.845" v="838" actId="20577"/>
          <ac:spMkLst>
            <pc:docMk/>
            <pc:sldMk cId="2408552675" sldId="268"/>
            <ac:spMk id="6" creationId="{4CE16FBE-4D49-D8CA-25A0-0538BADBC3EC}"/>
          </ac:spMkLst>
        </pc:spChg>
        <pc:picChg chg="mod">
          <ac:chgData name="Duncan Robertson" userId="90970a6e-769d-4d01-94bd-be2b82985848" providerId="ADAL" clId="{707C0A4E-AFF2-49C1-84F9-80177805F700}" dt="2022-08-12T11:36:19.174" v="816" actId="1038"/>
          <ac:picMkLst>
            <pc:docMk/>
            <pc:sldMk cId="2408552675" sldId="268"/>
            <ac:picMk id="5" creationId="{3CD299BD-194C-7C68-1860-7F1715A63612}"/>
          </ac:picMkLst>
        </pc:picChg>
      </pc:sldChg>
      <pc:sldChg chg="del">
        <pc:chgData name="Duncan Robertson" userId="90970a6e-769d-4d01-94bd-be2b82985848" providerId="ADAL" clId="{707C0A4E-AFF2-49C1-84F9-80177805F700}" dt="2022-08-12T12:09:55.428" v="851" actId="47"/>
        <pc:sldMkLst>
          <pc:docMk/>
          <pc:sldMk cId="870102957" sldId="269"/>
        </pc:sldMkLst>
      </pc:sldChg>
      <pc:sldChg chg="addSp modSp mod">
        <pc:chgData name="Duncan Robertson" userId="90970a6e-769d-4d01-94bd-be2b82985848" providerId="ADAL" clId="{707C0A4E-AFF2-49C1-84F9-80177805F700}" dt="2022-08-12T11:37:08.676" v="850" actId="20577"/>
        <pc:sldMkLst>
          <pc:docMk/>
          <pc:sldMk cId="3848757298" sldId="270"/>
        </pc:sldMkLst>
        <pc:spChg chg="add mod">
          <ac:chgData name="Duncan Robertson" userId="90970a6e-769d-4d01-94bd-be2b82985848" providerId="ADAL" clId="{707C0A4E-AFF2-49C1-84F9-80177805F700}" dt="2022-08-12T11:37:08.676" v="850" actId="20577"/>
          <ac:spMkLst>
            <pc:docMk/>
            <pc:sldMk cId="3848757298" sldId="270"/>
            <ac:spMk id="4" creationId="{DFA3FCE1-5C19-49B3-377E-FE79DE30EE2C}"/>
          </ac:spMkLst>
        </pc:spChg>
      </pc:sldChg>
      <pc:sldChg chg="addSp modSp mod">
        <pc:chgData name="Duncan Robertson" userId="90970a6e-769d-4d01-94bd-be2b82985848" providerId="ADAL" clId="{707C0A4E-AFF2-49C1-84F9-80177805F700}" dt="2022-08-12T11:34:27.590" v="681" actId="20577"/>
        <pc:sldMkLst>
          <pc:docMk/>
          <pc:sldMk cId="2002788422" sldId="271"/>
        </pc:sldMkLst>
        <pc:spChg chg="add mod">
          <ac:chgData name="Duncan Robertson" userId="90970a6e-769d-4d01-94bd-be2b82985848" providerId="ADAL" clId="{707C0A4E-AFF2-49C1-84F9-80177805F700}" dt="2022-08-12T11:34:27.590" v="681" actId="20577"/>
          <ac:spMkLst>
            <pc:docMk/>
            <pc:sldMk cId="2002788422" sldId="271"/>
            <ac:spMk id="6" creationId="{D8885580-8175-8BBC-D595-6BACCDD6ED2A}"/>
          </ac:spMkLst>
        </pc:spChg>
      </pc:sldChg>
      <pc:sldChg chg="del">
        <pc:chgData name="Duncan Robertson" userId="90970a6e-769d-4d01-94bd-be2b82985848" providerId="ADAL" clId="{707C0A4E-AFF2-49C1-84F9-80177805F700}" dt="2022-08-12T11:36:48.634" v="832" actId="47"/>
        <pc:sldMkLst>
          <pc:docMk/>
          <pc:sldMk cId="2166395091" sldId="272"/>
        </pc:sldMkLst>
      </pc:sldChg>
      <pc:sldChg chg="addSp modSp mod">
        <pc:chgData name="Duncan Robertson" userId="90970a6e-769d-4d01-94bd-be2b82985848" providerId="ADAL" clId="{707C0A4E-AFF2-49C1-84F9-80177805F700}" dt="2022-08-12T11:36:45.817" v="831" actId="20577"/>
        <pc:sldMkLst>
          <pc:docMk/>
          <pc:sldMk cId="2838283197" sldId="273"/>
        </pc:sldMkLst>
        <pc:spChg chg="add mod">
          <ac:chgData name="Duncan Robertson" userId="90970a6e-769d-4d01-94bd-be2b82985848" providerId="ADAL" clId="{707C0A4E-AFF2-49C1-84F9-80177805F700}" dt="2022-08-12T11:36:45.817" v="831" actId="20577"/>
          <ac:spMkLst>
            <pc:docMk/>
            <pc:sldMk cId="2838283197" sldId="273"/>
            <ac:spMk id="6" creationId="{42EB97D0-10FF-0750-AB11-28FE3CAAA845}"/>
          </ac:spMkLst>
        </pc:spChg>
      </pc:sldChg>
      <pc:sldChg chg="addSp delSp modSp mod">
        <pc:chgData name="Duncan Robertson" userId="90970a6e-769d-4d01-94bd-be2b82985848" providerId="ADAL" clId="{707C0A4E-AFF2-49C1-84F9-80177805F700}" dt="2022-08-12T11:34:59.221" v="734" actId="20577"/>
        <pc:sldMkLst>
          <pc:docMk/>
          <pc:sldMk cId="1271756936" sldId="274"/>
        </pc:sldMkLst>
        <pc:spChg chg="add del mod">
          <ac:chgData name="Duncan Robertson" userId="90970a6e-769d-4d01-94bd-be2b82985848" providerId="ADAL" clId="{707C0A4E-AFF2-49C1-84F9-80177805F700}" dt="2022-08-12T11:34:54.559" v="719"/>
          <ac:spMkLst>
            <pc:docMk/>
            <pc:sldMk cId="1271756936" sldId="274"/>
            <ac:spMk id="6" creationId="{444083C9-AE4A-2CB3-B9B7-CB9F86F0C3CC}"/>
          </ac:spMkLst>
        </pc:spChg>
        <pc:spChg chg="add mod">
          <ac:chgData name="Duncan Robertson" userId="90970a6e-769d-4d01-94bd-be2b82985848" providerId="ADAL" clId="{707C0A4E-AFF2-49C1-84F9-80177805F700}" dt="2022-08-12T11:34:59.221" v="734" actId="20577"/>
          <ac:spMkLst>
            <pc:docMk/>
            <pc:sldMk cId="1271756936" sldId="274"/>
            <ac:spMk id="7" creationId="{8F20D4FD-6E47-DCC4-8A43-40F03D4B098E}"/>
          </ac:spMkLst>
        </pc:spChg>
      </pc:sldChg>
      <pc:sldChg chg="add">
        <pc:chgData name="Duncan Robertson" userId="90970a6e-769d-4d01-94bd-be2b82985848" providerId="ADAL" clId="{707C0A4E-AFF2-49C1-84F9-80177805F700}" dt="2022-08-12T11:11:56.609" v="633"/>
        <pc:sldMkLst>
          <pc:docMk/>
          <pc:sldMk cId="1854139702" sldId="360"/>
        </pc:sldMkLst>
      </pc:sldChg>
      <pc:sldChg chg="add">
        <pc:chgData name="Duncan Robertson" userId="90970a6e-769d-4d01-94bd-be2b82985848" providerId="ADAL" clId="{707C0A4E-AFF2-49C1-84F9-80177805F700}" dt="2022-08-12T11:11:56.609" v="633"/>
        <pc:sldMkLst>
          <pc:docMk/>
          <pc:sldMk cId="3783391480" sldId="361"/>
        </pc:sldMkLst>
      </pc:sldChg>
      <pc:sldChg chg="add">
        <pc:chgData name="Duncan Robertson" userId="90970a6e-769d-4d01-94bd-be2b82985848" providerId="ADAL" clId="{707C0A4E-AFF2-49C1-84F9-80177805F700}" dt="2022-08-12T11:11:56.609" v="633"/>
        <pc:sldMkLst>
          <pc:docMk/>
          <pc:sldMk cId="1203077893" sldId="362"/>
        </pc:sldMkLst>
      </pc:sldChg>
      <pc:sldChg chg="add">
        <pc:chgData name="Duncan Robertson" userId="90970a6e-769d-4d01-94bd-be2b82985848" providerId="ADAL" clId="{707C0A4E-AFF2-49C1-84F9-80177805F700}" dt="2022-08-12T11:12:46.651" v="645"/>
        <pc:sldMkLst>
          <pc:docMk/>
          <pc:sldMk cId="1796067387" sldId="365"/>
        </pc:sldMkLst>
      </pc:sldChg>
      <pc:sldChg chg="add">
        <pc:chgData name="Duncan Robertson" userId="90970a6e-769d-4d01-94bd-be2b82985848" providerId="ADAL" clId="{707C0A4E-AFF2-49C1-84F9-80177805F700}" dt="2022-08-12T11:13:00.139" v="646"/>
        <pc:sldMkLst>
          <pc:docMk/>
          <pc:sldMk cId="2946241617" sldId="366"/>
        </pc:sldMkLst>
      </pc:sldChg>
      <pc:sldChg chg="add">
        <pc:chgData name="Duncan Robertson" userId="90970a6e-769d-4d01-94bd-be2b82985848" providerId="ADAL" clId="{707C0A4E-AFF2-49C1-84F9-80177805F700}" dt="2022-08-12T11:05:13.850" v="579"/>
        <pc:sldMkLst>
          <pc:docMk/>
          <pc:sldMk cId="3719046707" sldId="399"/>
        </pc:sldMkLst>
      </pc:sldChg>
      <pc:sldChg chg="add">
        <pc:chgData name="Duncan Robertson" userId="90970a6e-769d-4d01-94bd-be2b82985848" providerId="ADAL" clId="{707C0A4E-AFF2-49C1-84F9-80177805F700}" dt="2022-08-12T11:05:46.178" v="580"/>
        <pc:sldMkLst>
          <pc:docMk/>
          <pc:sldMk cId="2660480705" sldId="420"/>
        </pc:sldMkLst>
      </pc:sldChg>
      <pc:sldChg chg="modSp add mod">
        <pc:chgData name="Duncan Robertson" userId="90970a6e-769d-4d01-94bd-be2b82985848" providerId="ADAL" clId="{707C0A4E-AFF2-49C1-84F9-80177805F700}" dt="2022-08-12T12:20:50.876" v="1152" actId="6549"/>
        <pc:sldMkLst>
          <pc:docMk/>
          <pc:sldMk cId="2684738989" sldId="421"/>
        </pc:sldMkLst>
        <pc:spChg chg="mod">
          <ac:chgData name="Duncan Robertson" userId="90970a6e-769d-4d01-94bd-be2b82985848" providerId="ADAL" clId="{707C0A4E-AFF2-49C1-84F9-80177805F700}" dt="2022-08-12T10:34:20.305" v="13" actId="20577"/>
          <ac:spMkLst>
            <pc:docMk/>
            <pc:sldMk cId="2684738989" sldId="421"/>
            <ac:spMk id="4" creationId="{03F53DF3-380F-4470-B4E0-E6F0D205117E}"/>
          </ac:spMkLst>
        </pc:spChg>
        <pc:spChg chg="mod">
          <ac:chgData name="Duncan Robertson" userId="90970a6e-769d-4d01-94bd-be2b82985848" providerId="ADAL" clId="{707C0A4E-AFF2-49C1-84F9-80177805F700}" dt="2022-08-12T12:20:50.876" v="1152" actId="6549"/>
          <ac:spMkLst>
            <pc:docMk/>
            <pc:sldMk cId="2684738989" sldId="421"/>
            <ac:spMk id="7" creationId="{02181DCC-55FE-4190-AD96-50424383C6B8}"/>
          </ac:spMkLst>
        </pc:spChg>
      </pc:sldChg>
      <pc:sldChg chg="add">
        <pc:chgData name="Duncan Robertson" userId="90970a6e-769d-4d01-94bd-be2b82985848" providerId="ADAL" clId="{707C0A4E-AFF2-49C1-84F9-80177805F700}" dt="2022-08-12T10:34:09.124" v="0"/>
        <pc:sldMkLst>
          <pc:docMk/>
          <pc:sldMk cId="3839526178" sldId="422"/>
        </pc:sldMkLst>
      </pc:sldChg>
      <pc:sldChg chg="addSp new mod">
        <pc:chgData name="Duncan Robertson" userId="90970a6e-769d-4d01-94bd-be2b82985848" providerId="ADAL" clId="{707C0A4E-AFF2-49C1-84F9-80177805F700}" dt="2022-08-12T10:36:12.199" v="29" actId="22"/>
        <pc:sldMkLst>
          <pc:docMk/>
          <pc:sldMk cId="1925000167" sldId="423"/>
        </pc:sldMkLst>
        <pc:picChg chg="add">
          <ac:chgData name="Duncan Robertson" userId="90970a6e-769d-4d01-94bd-be2b82985848" providerId="ADAL" clId="{707C0A4E-AFF2-49C1-84F9-80177805F700}" dt="2022-08-12T10:36:12.199" v="29" actId="22"/>
          <ac:picMkLst>
            <pc:docMk/>
            <pc:sldMk cId="1925000167" sldId="423"/>
            <ac:picMk id="5" creationId="{88B52C17-F133-FFC2-E295-7CB879D47432}"/>
          </ac:picMkLst>
        </pc:picChg>
      </pc:sldChg>
      <pc:sldChg chg="addSp modSp new del mod">
        <pc:chgData name="Duncan Robertson" userId="90970a6e-769d-4d01-94bd-be2b82985848" providerId="ADAL" clId="{707C0A4E-AFF2-49C1-84F9-80177805F700}" dt="2022-08-12T12:17:06.675" v="973" actId="47"/>
        <pc:sldMkLst>
          <pc:docMk/>
          <pc:sldMk cId="2192838089" sldId="424"/>
        </pc:sldMkLst>
        <pc:spChg chg="mod">
          <ac:chgData name="Duncan Robertson" userId="90970a6e-769d-4d01-94bd-be2b82985848" providerId="ADAL" clId="{707C0A4E-AFF2-49C1-84F9-80177805F700}" dt="2022-08-12T10:42:41.951" v="112" actId="2711"/>
          <ac:spMkLst>
            <pc:docMk/>
            <pc:sldMk cId="2192838089" sldId="424"/>
            <ac:spMk id="2" creationId="{77B2587E-A15A-AB68-B333-65E4F7889392}"/>
          </ac:spMkLst>
        </pc:spChg>
        <pc:spChg chg="mod">
          <ac:chgData name="Duncan Robertson" userId="90970a6e-769d-4d01-94bd-be2b82985848" providerId="ADAL" clId="{707C0A4E-AFF2-49C1-84F9-80177805F700}" dt="2022-08-12T10:42:57.510" v="152" actId="2711"/>
          <ac:spMkLst>
            <pc:docMk/>
            <pc:sldMk cId="2192838089" sldId="424"/>
            <ac:spMk id="3" creationId="{E096F673-3213-55C0-C64E-B8C0B488C51C}"/>
          </ac:spMkLst>
        </pc:spChg>
        <pc:picChg chg="add mod">
          <ac:chgData name="Duncan Robertson" userId="90970a6e-769d-4d01-94bd-be2b82985848" providerId="ADAL" clId="{707C0A4E-AFF2-49C1-84F9-80177805F700}" dt="2022-08-12T10:42:01.631" v="44" actId="1076"/>
          <ac:picMkLst>
            <pc:docMk/>
            <pc:sldMk cId="2192838089" sldId="424"/>
            <ac:picMk id="5" creationId="{1BBB80CF-DBBC-649C-C667-11A3B2462690}"/>
          </ac:picMkLst>
        </pc:picChg>
        <pc:picChg chg="add mod">
          <ac:chgData name="Duncan Robertson" userId="90970a6e-769d-4d01-94bd-be2b82985848" providerId="ADAL" clId="{707C0A4E-AFF2-49C1-84F9-80177805F700}" dt="2022-08-12T10:42:08.207" v="46" actId="1076"/>
          <ac:picMkLst>
            <pc:docMk/>
            <pc:sldMk cId="2192838089" sldId="424"/>
            <ac:picMk id="7" creationId="{E3E8A759-96C5-78DB-82E5-DAC0AF9DF4E9}"/>
          </ac:picMkLst>
        </pc:picChg>
      </pc:sldChg>
      <pc:sldChg chg="addSp modSp add mod">
        <pc:chgData name="Duncan Robertson" userId="90970a6e-769d-4d01-94bd-be2b82985848" providerId="ADAL" clId="{707C0A4E-AFF2-49C1-84F9-80177805F700}" dt="2022-08-12T10:45:18.398" v="346" actId="1076"/>
        <pc:sldMkLst>
          <pc:docMk/>
          <pc:sldMk cId="2840688448" sldId="425"/>
        </pc:sldMkLst>
        <pc:spChg chg="add mod">
          <ac:chgData name="Duncan Robertson" userId="90970a6e-769d-4d01-94bd-be2b82985848" providerId="ADAL" clId="{707C0A4E-AFF2-49C1-84F9-80177805F700}" dt="2022-08-12T10:45:18.398" v="346" actId="1076"/>
          <ac:spMkLst>
            <pc:docMk/>
            <pc:sldMk cId="2840688448" sldId="425"/>
            <ac:spMk id="2" creationId="{12157B2D-086B-9450-4AEA-47B99B01C818}"/>
          </ac:spMkLst>
        </pc:spChg>
        <pc:spChg chg="mod">
          <ac:chgData name="Duncan Robertson" userId="90970a6e-769d-4d01-94bd-be2b82985848" providerId="ADAL" clId="{707C0A4E-AFF2-49C1-84F9-80177805F700}" dt="2022-08-12T10:43:34.006" v="166" actId="20577"/>
          <ac:spMkLst>
            <pc:docMk/>
            <pc:sldMk cId="2840688448" sldId="425"/>
            <ac:spMk id="4" creationId="{D4395945-3BB1-493D-9228-CB135439C382}"/>
          </ac:spMkLst>
        </pc:spChg>
        <pc:spChg chg="mod">
          <ac:chgData name="Duncan Robertson" userId="90970a6e-769d-4d01-94bd-be2b82985848" providerId="ADAL" clId="{707C0A4E-AFF2-49C1-84F9-80177805F700}" dt="2022-08-12T10:44:41.925" v="339" actId="20577"/>
          <ac:spMkLst>
            <pc:docMk/>
            <pc:sldMk cId="2840688448" sldId="425"/>
            <ac:spMk id="5" creationId="{FD87CB8B-9D04-4F18-BF49-20A1575E747D}"/>
          </ac:spMkLst>
        </pc:spChg>
      </pc:sldChg>
      <pc:sldChg chg="addSp modSp new mod">
        <pc:chgData name="Duncan Robertson" userId="90970a6e-769d-4d01-94bd-be2b82985848" providerId="ADAL" clId="{707C0A4E-AFF2-49C1-84F9-80177805F700}" dt="2022-08-12T11:03:29.293" v="564" actId="2711"/>
        <pc:sldMkLst>
          <pc:docMk/>
          <pc:sldMk cId="1476438610" sldId="426"/>
        </pc:sldMkLst>
        <pc:spChg chg="mod">
          <ac:chgData name="Duncan Robertson" userId="90970a6e-769d-4d01-94bd-be2b82985848" providerId="ADAL" clId="{707C0A4E-AFF2-49C1-84F9-80177805F700}" dt="2022-08-12T11:03:29.293" v="564" actId="2711"/>
          <ac:spMkLst>
            <pc:docMk/>
            <pc:sldMk cId="1476438610" sldId="426"/>
            <ac:spMk id="2" creationId="{11551114-139C-C846-8D7D-F4D8C21F9F04}"/>
          </ac:spMkLst>
        </pc:spChg>
        <pc:spChg chg="add mod">
          <ac:chgData name="Duncan Robertson" userId="90970a6e-769d-4d01-94bd-be2b82985848" providerId="ADAL" clId="{707C0A4E-AFF2-49C1-84F9-80177805F700}" dt="2022-08-12T11:00:35.003" v="563" actId="20577"/>
          <ac:spMkLst>
            <pc:docMk/>
            <pc:sldMk cId="1476438610" sldId="426"/>
            <ac:spMk id="6" creationId="{BF0AEB27-D291-E660-47CD-A51FE3959B7D}"/>
          </ac:spMkLst>
        </pc:spChg>
        <pc:picChg chg="add mod">
          <ac:chgData name="Duncan Robertson" userId="90970a6e-769d-4d01-94bd-be2b82985848" providerId="ADAL" clId="{707C0A4E-AFF2-49C1-84F9-80177805F700}" dt="2022-08-12T10:59:25.406" v="482" actId="1076"/>
          <ac:picMkLst>
            <pc:docMk/>
            <pc:sldMk cId="1476438610" sldId="426"/>
            <ac:picMk id="5" creationId="{7FCBAD3F-E9B2-C7BA-7853-575A4675F126}"/>
          </ac:picMkLst>
        </pc:picChg>
      </pc:sldChg>
      <pc:sldChg chg="modSp add mod">
        <pc:chgData name="Duncan Robertson" userId="90970a6e-769d-4d01-94bd-be2b82985848" providerId="ADAL" clId="{707C0A4E-AFF2-49C1-84F9-80177805F700}" dt="2022-08-12T11:04:38.710" v="578" actId="20577"/>
        <pc:sldMkLst>
          <pc:docMk/>
          <pc:sldMk cId="2726860821" sldId="427"/>
        </pc:sldMkLst>
        <pc:spChg chg="mod">
          <ac:chgData name="Duncan Robertson" userId="90970a6e-769d-4d01-94bd-be2b82985848" providerId="ADAL" clId="{707C0A4E-AFF2-49C1-84F9-80177805F700}" dt="2022-08-12T11:04:38.710" v="578" actId="20577"/>
          <ac:spMkLst>
            <pc:docMk/>
            <pc:sldMk cId="2726860821" sldId="427"/>
            <ac:spMk id="4" creationId="{D4395945-3BB1-493D-9228-CB135439C382}"/>
          </ac:spMkLst>
        </pc:spChg>
      </pc:sldChg>
      <pc:sldChg chg="add">
        <pc:chgData name="Duncan Robertson" userId="90970a6e-769d-4d01-94bd-be2b82985848" providerId="ADAL" clId="{707C0A4E-AFF2-49C1-84F9-80177805F700}" dt="2022-08-12T11:06:21.375" v="581"/>
        <pc:sldMkLst>
          <pc:docMk/>
          <pc:sldMk cId="2646081027" sldId="428"/>
        </pc:sldMkLst>
      </pc:sldChg>
      <pc:sldChg chg="add">
        <pc:chgData name="Duncan Robertson" userId="90970a6e-769d-4d01-94bd-be2b82985848" providerId="ADAL" clId="{707C0A4E-AFF2-49C1-84F9-80177805F700}" dt="2022-08-12T11:07:09.645" v="582"/>
        <pc:sldMkLst>
          <pc:docMk/>
          <pc:sldMk cId="4212794871" sldId="438"/>
        </pc:sldMkLst>
      </pc:sldChg>
      <pc:sldChg chg="modSp add mod">
        <pc:chgData name="Duncan Robertson" userId="90970a6e-769d-4d01-94bd-be2b82985848" providerId="ADAL" clId="{707C0A4E-AFF2-49C1-84F9-80177805F700}" dt="2022-08-12T11:07:15.855" v="592" actId="20577"/>
        <pc:sldMkLst>
          <pc:docMk/>
          <pc:sldMk cId="2510641926" sldId="439"/>
        </pc:sldMkLst>
        <pc:spChg chg="mod">
          <ac:chgData name="Duncan Robertson" userId="90970a6e-769d-4d01-94bd-be2b82985848" providerId="ADAL" clId="{707C0A4E-AFF2-49C1-84F9-80177805F700}" dt="2022-08-12T11:07:15.855" v="592" actId="20577"/>
          <ac:spMkLst>
            <pc:docMk/>
            <pc:sldMk cId="2510641926" sldId="439"/>
            <ac:spMk id="4" creationId="{D4395945-3BB1-493D-9228-CB135439C382}"/>
          </ac:spMkLst>
        </pc:spChg>
      </pc:sldChg>
      <pc:sldChg chg="add">
        <pc:chgData name="Duncan Robertson" userId="90970a6e-769d-4d01-94bd-be2b82985848" providerId="ADAL" clId="{707C0A4E-AFF2-49C1-84F9-80177805F700}" dt="2022-08-12T11:07:23.382" v="593"/>
        <pc:sldMkLst>
          <pc:docMk/>
          <pc:sldMk cId="209295067" sldId="440"/>
        </pc:sldMkLst>
      </pc:sldChg>
      <pc:sldChg chg="add">
        <pc:chgData name="Duncan Robertson" userId="90970a6e-769d-4d01-94bd-be2b82985848" providerId="ADAL" clId="{707C0A4E-AFF2-49C1-84F9-80177805F700}" dt="2022-08-12T11:07:52.633" v="594"/>
        <pc:sldMkLst>
          <pc:docMk/>
          <pc:sldMk cId="1109654202" sldId="441"/>
        </pc:sldMkLst>
      </pc:sldChg>
      <pc:sldChg chg="add">
        <pc:chgData name="Duncan Robertson" userId="90970a6e-769d-4d01-94bd-be2b82985848" providerId="ADAL" clId="{707C0A4E-AFF2-49C1-84F9-80177805F700}" dt="2022-08-12T11:08:07.753" v="595"/>
        <pc:sldMkLst>
          <pc:docMk/>
          <pc:sldMk cId="3828469942" sldId="450"/>
        </pc:sldMkLst>
      </pc:sldChg>
      <pc:sldChg chg="add">
        <pc:chgData name="Duncan Robertson" userId="90970a6e-769d-4d01-94bd-be2b82985848" providerId="ADAL" clId="{707C0A4E-AFF2-49C1-84F9-80177805F700}" dt="2022-08-12T11:08:19.002" v="596"/>
        <pc:sldMkLst>
          <pc:docMk/>
          <pc:sldMk cId="2392507040" sldId="452"/>
        </pc:sldMkLst>
      </pc:sldChg>
      <pc:sldChg chg="add">
        <pc:chgData name="Duncan Robertson" userId="90970a6e-769d-4d01-94bd-be2b82985848" providerId="ADAL" clId="{707C0A4E-AFF2-49C1-84F9-80177805F700}" dt="2022-08-12T11:08:31.497" v="597"/>
        <pc:sldMkLst>
          <pc:docMk/>
          <pc:sldMk cId="3532717264" sldId="459"/>
        </pc:sldMkLst>
      </pc:sldChg>
      <pc:sldChg chg="modSp add mod">
        <pc:chgData name="Duncan Robertson" userId="90970a6e-769d-4d01-94bd-be2b82985848" providerId="ADAL" clId="{707C0A4E-AFF2-49C1-84F9-80177805F700}" dt="2022-08-12T11:08:47.171" v="615" actId="20577"/>
        <pc:sldMkLst>
          <pc:docMk/>
          <pc:sldMk cId="3053145121" sldId="460"/>
        </pc:sldMkLst>
        <pc:spChg chg="mod">
          <ac:chgData name="Duncan Robertson" userId="90970a6e-769d-4d01-94bd-be2b82985848" providerId="ADAL" clId="{707C0A4E-AFF2-49C1-84F9-80177805F700}" dt="2022-08-12T11:08:47.171" v="615" actId="20577"/>
          <ac:spMkLst>
            <pc:docMk/>
            <pc:sldMk cId="3053145121" sldId="460"/>
            <ac:spMk id="4" creationId="{D4395945-3BB1-493D-9228-CB135439C382}"/>
          </ac:spMkLst>
        </pc:spChg>
      </pc:sldChg>
      <pc:sldChg chg="add">
        <pc:chgData name="Duncan Robertson" userId="90970a6e-769d-4d01-94bd-be2b82985848" providerId="ADAL" clId="{707C0A4E-AFF2-49C1-84F9-80177805F700}" dt="2022-08-12T11:09:58.266" v="616"/>
        <pc:sldMkLst>
          <pc:docMk/>
          <pc:sldMk cId="2094332712" sldId="461"/>
        </pc:sldMkLst>
      </pc:sldChg>
      <pc:sldChg chg="add">
        <pc:chgData name="Duncan Robertson" userId="90970a6e-769d-4d01-94bd-be2b82985848" providerId="ADAL" clId="{707C0A4E-AFF2-49C1-84F9-80177805F700}" dt="2022-08-12T11:10:11.414" v="617"/>
        <pc:sldMkLst>
          <pc:docMk/>
          <pc:sldMk cId="131888731" sldId="462"/>
        </pc:sldMkLst>
      </pc:sldChg>
      <pc:sldChg chg="modSp add mod">
        <pc:chgData name="Duncan Robertson" userId="90970a6e-769d-4d01-94bd-be2b82985848" providerId="ADAL" clId="{707C0A4E-AFF2-49C1-84F9-80177805F700}" dt="2022-08-12T11:11:10.364" v="630" actId="20577"/>
        <pc:sldMkLst>
          <pc:docMk/>
          <pc:sldMk cId="3374743199" sldId="463"/>
        </pc:sldMkLst>
        <pc:spChg chg="mod">
          <ac:chgData name="Duncan Robertson" userId="90970a6e-769d-4d01-94bd-be2b82985848" providerId="ADAL" clId="{707C0A4E-AFF2-49C1-84F9-80177805F700}" dt="2022-08-12T11:11:10.364" v="630" actId="20577"/>
          <ac:spMkLst>
            <pc:docMk/>
            <pc:sldMk cId="3374743199" sldId="463"/>
            <ac:spMk id="4" creationId="{D4395945-3BB1-493D-9228-CB135439C382}"/>
          </ac:spMkLst>
        </pc:spChg>
      </pc:sldChg>
      <pc:sldChg chg="modSp add mod">
        <pc:chgData name="Duncan Robertson" userId="90970a6e-769d-4d01-94bd-be2b82985848" providerId="ADAL" clId="{707C0A4E-AFF2-49C1-84F9-80177805F700}" dt="2022-08-12T11:12:38.819" v="644" actId="20577"/>
        <pc:sldMkLst>
          <pc:docMk/>
          <pc:sldMk cId="1460315855" sldId="464"/>
        </pc:sldMkLst>
        <pc:spChg chg="mod">
          <ac:chgData name="Duncan Robertson" userId="90970a6e-769d-4d01-94bd-be2b82985848" providerId="ADAL" clId="{707C0A4E-AFF2-49C1-84F9-80177805F700}" dt="2022-08-12T11:12:38.819" v="644" actId="20577"/>
          <ac:spMkLst>
            <pc:docMk/>
            <pc:sldMk cId="1460315855" sldId="464"/>
            <ac:spMk id="4" creationId="{D4395945-3BB1-493D-9228-CB135439C382}"/>
          </ac:spMkLst>
        </pc:spChg>
      </pc:sldChg>
      <pc:sldChg chg="add del">
        <pc:chgData name="Duncan Robertson" userId="90970a6e-769d-4d01-94bd-be2b82985848" providerId="ADAL" clId="{707C0A4E-AFF2-49C1-84F9-80177805F700}" dt="2022-08-12T11:12:32.122" v="635"/>
        <pc:sldMkLst>
          <pc:docMk/>
          <pc:sldMk cId="3103893909" sldId="464"/>
        </pc:sldMkLst>
      </pc:sldChg>
      <pc:sldChg chg="add del">
        <pc:chgData name="Duncan Robertson" userId="90970a6e-769d-4d01-94bd-be2b82985848" providerId="ADAL" clId="{707C0A4E-AFF2-49C1-84F9-80177805F700}" dt="2022-08-12T11:11:49.581" v="632"/>
        <pc:sldMkLst>
          <pc:docMk/>
          <pc:sldMk cId="4231341159" sldId="464"/>
        </pc:sldMkLst>
      </pc:sldChg>
      <pc:sldChg chg="addSp modSp new mod">
        <pc:chgData name="Duncan Robertson" userId="90970a6e-769d-4d01-94bd-be2b82985848" providerId="ADAL" clId="{707C0A4E-AFF2-49C1-84F9-80177805F700}" dt="2022-08-12T12:12:31.329" v="972" actId="1035"/>
        <pc:sldMkLst>
          <pc:docMk/>
          <pc:sldMk cId="1178036288" sldId="465"/>
        </pc:sldMkLst>
        <pc:spChg chg="mod">
          <ac:chgData name="Duncan Robertson" userId="90970a6e-769d-4d01-94bd-be2b82985848" providerId="ADAL" clId="{707C0A4E-AFF2-49C1-84F9-80177805F700}" dt="2022-08-12T12:11:47.143" v="958" actId="27636"/>
          <ac:spMkLst>
            <pc:docMk/>
            <pc:sldMk cId="1178036288" sldId="465"/>
            <ac:spMk id="2" creationId="{307F1BDE-83E2-5446-5DCF-0E05F9850143}"/>
          </ac:spMkLst>
        </pc:spChg>
        <pc:picChg chg="add mod">
          <ac:chgData name="Duncan Robertson" userId="90970a6e-769d-4d01-94bd-be2b82985848" providerId="ADAL" clId="{707C0A4E-AFF2-49C1-84F9-80177805F700}" dt="2022-08-12T12:12:22.554" v="966" actId="1076"/>
          <ac:picMkLst>
            <pc:docMk/>
            <pc:sldMk cId="1178036288" sldId="465"/>
            <ac:picMk id="5" creationId="{14209FE4-D8B6-F613-485A-208CB1A90D80}"/>
          </ac:picMkLst>
        </pc:picChg>
        <pc:picChg chg="add mod">
          <ac:chgData name="Duncan Robertson" userId="90970a6e-769d-4d01-94bd-be2b82985848" providerId="ADAL" clId="{707C0A4E-AFF2-49C1-84F9-80177805F700}" dt="2022-08-12T12:12:31.329" v="972" actId="1035"/>
          <ac:picMkLst>
            <pc:docMk/>
            <pc:sldMk cId="1178036288" sldId="465"/>
            <ac:picMk id="7" creationId="{1BC12763-F860-126D-F7D6-524FB6E6255C}"/>
          </ac:picMkLst>
        </pc:picChg>
      </pc:sldChg>
      <pc:sldChg chg="add del">
        <pc:chgData name="Duncan Robertson" userId="90970a6e-769d-4d01-94bd-be2b82985848" providerId="ADAL" clId="{707C0A4E-AFF2-49C1-84F9-80177805F700}" dt="2022-08-12T11:12:32.122" v="635"/>
        <pc:sldMkLst>
          <pc:docMk/>
          <pc:sldMk cId="2050516355" sldId="465"/>
        </pc:sldMkLst>
      </pc:sldChg>
      <pc:sldChg chg="add del">
        <pc:chgData name="Duncan Robertson" userId="90970a6e-769d-4d01-94bd-be2b82985848" providerId="ADAL" clId="{707C0A4E-AFF2-49C1-84F9-80177805F700}" dt="2022-08-12T11:12:32.122" v="635"/>
        <pc:sldMkLst>
          <pc:docMk/>
          <pc:sldMk cId="2380026683" sldId="466"/>
        </pc:sldMkLst>
      </pc:sldChg>
      <pc:sldChg chg="modSp add mod">
        <pc:chgData name="Duncan Robertson" userId="90970a6e-769d-4d01-94bd-be2b82985848" providerId="ADAL" clId="{707C0A4E-AFF2-49C1-84F9-80177805F700}" dt="2022-08-12T12:20:55.955" v="1153" actId="6549"/>
        <pc:sldMkLst>
          <pc:docMk/>
          <pc:sldMk cId="3366393788" sldId="466"/>
        </pc:sldMkLst>
        <pc:spChg chg="mod">
          <ac:chgData name="Duncan Robertson" userId="90970a6e-769d-4d01-94bd-be2b82985848" providerId="ADAL" clId="{707C0A4E-AFF2-49C1-84F9-80177805F700}" dt="2022-08-12T12:20:55.955" v="1153" actId="6549"/>
          <ac:spMkLst>
            <pc:docMk/>
            <pc:sldMk cId="3366393788" sldId="466"/>
            <ac:spMk id="7" creationId="{02181DCC-55FE-4190-AD96-50424383C6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429C-4849-AB29-76E4-BD3692096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0F43D-AD8A-155B-B750-4CDD6F741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87AA3-76F5-5CB1-C944-4E1D2630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48C1-3B30-CBFC-35ED-E9896170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9109D-E31B-F159-CC79-142BA7F6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6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3EEB-0711-E6ED-1935-B91F8B52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F551D-9343-AE09-AD3E-2E64F681A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14CFE-C6D1-B3BD-4FF2-6EF7D4A0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35651-F85C-58F2-0379-B844D502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24192-A857-9883-8731-10B4E862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2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AEB36-7A11-C257-2855-6AA2E0D2F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70D0B-6985-2EC2-79D1-1CD434624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7B627-7C6F-F51F-6896-92A6280E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A5884-EB96-5CCA-13EC-3C7B9CC8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DBD-943D-78BD-4837-63FA28DF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53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F8DD-E30E-FE1E-D2DB-A8F2BD0D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29635-966A-44E7-4DB3-5965403BE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392C8-B11D-2C66-ACB0-7729E569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037D4-9B90-E172-6754-310E26BD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D3DDF-05BE-FDA3-8FCB-E1980A3A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5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5C14-4A86-376B-2F3A-20799CAF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BD0A9-9D8A-7101-6171-1961E3365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D5001-46A1-D330-8C09-4AF7C881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43F34-08F3-D963-898A-5D8C80ED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CD06D-BA6C-B342-47C9-FF854D15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7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B45B-8F61-8F55-8967-C8663DE9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A48E-D11E-3331-E668-9EFBE9A65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A1D60-4B9E-173D-4DCD-E1568FEA9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2753F-F295-75D1-CDD3-565DD004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9FA35-0DA9-E920-73B9-78BB774F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3214F-0F4B-CE7B-ABAD-A5DC1289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4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9E61-091D-695E-7D34-154E7E69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55E73-D6E9-8A26-4645-66653B241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3A4B0-E17C-7D2E-FC3A-FE0C2305B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CF5F4-88B3-95B8-B985-E520042E9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CA4341-CD18-7A5C-59CA-2B22593B4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2DE7F-B8FC-C23B-C44E-47007D45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B1CCE-8CD3-7D0A-5529-D247E0FD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8182B-DFD5-BCB8-0B29-0FA2BA1C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2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E54B-74B9-5DCA-0B07-2BAF6534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0403D-2B58-F202-7946-089C9E7E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2D1DE-6E6C-BC13-E116-7846F86C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CD050-03E4-2992-4A06-842DC026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6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262AF-5F91-2245-E3A7-68BD2680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7EE8E-B876-3D82-CD23-F5186A89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9B4FD-ECB5-A922-DC9B-22AB982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A297-9991-9E5B-44C4-F57432A2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A44E-6F45-A1C9-B7D9-FE5914F9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7A1CE-7627-28E3-9AC2-BA7518646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FC2C7-4887-4E8C-B157-40A989E2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311EB-1560-BA04-41DA-12BAD663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E3DC5-9503-EA84-504B-DA09EA94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4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9592-4C21-6A56-DBD4-B6D24AAD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76888-25D5-D92B-D67C-E10027527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4466D-C211-9479-1C9D-6A20B417B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93097-80FB-7588-A7A6-E512AF5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A0477-8607-F198-214E-7A20A2A3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464DA-C51B-AC57-1668-9B62F9FB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8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2A840-B673-979E-F533-2CEBE831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A622E-0165-201A-F3C5-B520C4906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15F79-1C06-3BB7-B5D5-7D931C01E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503DB-2EE5-4F4F-B2C7-1985120DDAB9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0C0D-6D89-9703-0F2D-8F4A09818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0F5E3-ECC7-49EB-4AAD-B4EE0FFC5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9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gland.nhs.uk/statistics/statistical-work-areas/ambulance-quality-indicator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ambulance-quality-indicato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gland.nhs.uk/statistics/statistical-work-areas/ambulance-quality-indicator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data-and-information/publications/statistical/provisional-accident-and-emergency-quality-indicators-for-englan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cancer-waiting-tim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cancer-waiting-tim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ambulance-quality-indicato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ambulance-quality-indicato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sanger.ac.uk/lineages/ra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sanger.ac.uk/lineages/ra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YmUwNmFhMjYtNGZhYS00NDk2LWFlMTAtOTg0OGNhNmFiNGM0IiwidCI6ImVlNGUxNDk5LTRhMzUtNGIyZS1hZDQ3LTVmM2NmOWRlODY2NiIsImMiOjh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F53DF3-380F-4470-B4E0-E6F0D205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39075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Gill Sans Nova" panose="020B0602020104020203" pitchFamily="34" charset="0"/>
              </a:rPr>
              <a:t>Data Presentation</a:t>
            </a:r>
            <a:br>
              <a:rPr lang="en-GB" dirty="0">
                <a:latin typeface="Gill Sans Nova" panose="020B0602020104020203" pitchFamily="34" charset="0"/>
              </a:rPr>
            </a:br>
            <a:r>
              <a:rPr lang="en-GB" dirty="0">
                <a:latin typeface="Gill Sans Nova" panose="020B0602020104020203" pitchFamily="34" charset="0"/>
              </a:rPr>
              <a:t>12 August 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181DCC-55FE-4190-AD96-50424383C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713" y="3584756"/>
            <a:ext cx="9037217" cy="4351338"/>
          </a:xfrm>
        </p:spPr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Infections expected to be falling &amp; Hospitalizations and people in hospital falling (ONS data delayed)</a:t>
            </a:r>
          </a:p>
          <a:p>
            <a:r>
              <a:rPr lang="en-GB" dirty="0">
                <a:latin typeface="Gill Sans Nova" panose="020B0602020104020203" pitchFamily="34" charset="0"/>
              </a:rPr>
              <a:t>Vaccination uptake in children low prior to return to school</a:t>
            </a:r>
          </a:p>
          <a:p>
            <a:r>
              <a:rPr lang="en-GB" dirty="0">
                <a:latin typeface="Gill Sans Nova" panose="020B0602020104020203" pitchFamily="34" charset="0"/>
              </a:rPr>
              <a:t>Variants – BA5 wave peaked – no clear sign of next wave</a:t>
            </a:r>
          </a:p>
          <a:p>
            <a:r>
              <a:rPr lang="en-GB" dirty="0">
                <a:latin typeface="Gill Sans Nova" panose="020B0602020104020203" pitchFamily="34" charset="0"/>
              </a:rPr>
              <a:t>Excess Deaths commentary</a:t>
            </a:r>
          </a:p>
          <a:p>
            <a:pPr marL="0" indent="0" algn="ctr">
              <a:buNone/>
            </a:pPr>
            <a:r>
              <a:rPr lang="en-GB" sz="1400" dirty="0">
                <a:latin typeface="Gill Sans Nova" panose="020B0602020104020203" pitchFamily="34" charset="0"/>
              </a:rPr>
              <a:t>Thanks to Bob Hawkins for his assistance in preparing the presentation</a:t>
            </a:r>
          </a:p>
          <a:p>
            <a:endParaRPr lang="en-GB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3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15" y="1080066"/>
            <a:ext cx="8544213" cy="5142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1383" y="37956"/>
            <a:ext cx="79866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of A&amp;E attendances greater than 4 hours from arrival to admission, transfer or discharge for England: Nov 2010 – Jul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NHS Monthly A&amp;E Attendances and Emergency Admissions)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1815" y="6222522"/>
            <a:ext cx="8665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https://www.england.nhs.uk/statistics/statistical-work-areas/ae-waiting-times-and-activity/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3639128" y="1411678"/>
            <a:ext cx="454736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559,183 A&amp;E Patients (29%) waited longer than four hours from arrival to admission / transfer / discharge in Jul 2022</a:t>
            </a:r>
          </a:p>
        </p:txBody>
      </p:sp>
    </p:spTree>
    <p:extLst>
      <p:ext uri="{BB962C8B-B14F-4D97-AF65-F5344CB8AC3E}">
        <p14:creationId xmlns:p14="http://schemas.microsoft.com/office/powerpoint/2010/main" val="110965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6"/>
            <a:ext cx="79866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of A&amp;E attendances greater than 4 hours from arrival to admission, transfer or discharge by Month and Year for England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NHS Monthly A&amp;E Attendances and Emergency Admissions)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1815" y="6222522"/>
            <a:ext cx="8665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https://www.england.nhs.uk/statistics/statistical-work-areas/ae-waiting-times-and-activity/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576" y="1043834"/>
            <a:ext cx="8340816" cy="50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6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15" y="942232"/>
            <a:ext cx="8492699" cy="5030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1383" y="37956"/>
            <a:ext cx="798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of A&amp;E attendances greater than 12 hours from ‘decision to admit’ to hospital admission for England: Nov 2010 – Jul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NHS Monthly A&amp;E Attendances and Emergency Admissions)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1815" y="6222522"/>
            <a:ext cx="8665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https://www.england.nhs.uk/statistics/statistical-work-areas/ae-waiting-times-and-activity/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2870914" y="1344325"/>
            <a:ext cx="454736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29,317 A&amp;E Patients (5.9%) waited longer than 12 hours from ‘decision to admit’ to admission in Jul 2022</a:t>
            </a:r>
          </a:p>
        </p:txBody>
      </p:sp>
    </p:spTree>
    <p:extLst>
      <p:ext uri="{BB962C8B-B14F-4D97-AF65-F5344CB8AC3E}">
        <p14:creationId xmlns:p14="http://schemas.microsoft.com/office/powerpoint/2010/main" val="239250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6"/>
            <a:ext cx="79866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of Patients Leaving A&amp;E before Treatment is Completed for England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Jan 2019 – Jun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NHS Digital Provisional Accident and Emergency Quality Indicators for England)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1815" y="6222523"/>
            <a:ext cx="8665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https://digital.nhs.uk/data-and-information/publications/statistical/provisional-accident-and-emergency-quality-indicators-for-england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855" y="958506"/>
            <a:ext cx="8228628" cy="49481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95163" y="1591983"/>
            <a:ext cx="319932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106,419 A&amp;E Patients (5.3%) left before completing treatment in Jun 2022</a:t>
            </a:r>
          </a:p>
        </p:txBody>
      </p:sp>
    </p:spTree>
    <p:extLst>
      <p:ext uri="{BB962C8B-B14F-4D97-AF65-F5344CB8AC3E}">
        <p14:creationId xmlns:p14="http://schemas.microsoft.com/office/powerpoint/2010/main" val="353271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6"/>
            <a:ext cx="79866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of Patients Waiting Longer than Two Weeks to see a Consultant following an Urgent GP Referral by Month: England (Jan 2016 to Jun 2022)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NHS Monthly Cancer Waiting Times Report)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1815" y="6222522"/>
            <a:ext cx="8665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https://www.england.nhs.uk/statistics/statistical-work-areas/cancer-waiting-times/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247" y="1093002"/>
            <a:ext cx="8544209" cy="51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3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1815" y="6222522"/>
            <a:ext cx="8665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https://www.england.nhs.uk/statistics/statistical-work-areas/cancer-waiting-times/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681383" y="37956"/>
            <a:ext cx="79866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of Patients Waiting Longer than Two Months to Start Treatment following an Urgent GP Referral by Month: England (Jan 2016 to Jun 2022)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NHS Monthly Cancer Waiting Times Report)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531" y="910420"/>
            <a:ext cx="8850924" cy="53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8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AMBULANCE DATA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6"/>
            <a:ext cx="79866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Average Ambulance Response Times (Minutes) by Urgency in England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Jan 2018 to Jul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NHS England Ambulance Quality Indicators 2021-22 )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1815" y="6222522"/>
            <a:ext cx="8665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https://www.england.nhs.uk/statistics/statistical-work-areas/ambulance-quality-indicators/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027" y="1054629"/>
            <a:ext cx="8431001" cy="50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6"/>
            <a:ext cx="79866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Average Ambulance Response Times (Minutes) for the Most Urgent Calls in England: Jan 2018 to Jul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NHS England Ambulance Quality Indicators 2021-22 )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1815" y="6222522"/>
            <a:ext cx="8665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https://www.england.nhs.uk/statistics/statistical-work-areas/ambulance-quality-indicators/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823" y="900665"/>
            <a:ext cx="8841633" cy="51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VACCINATIONS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4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INFECTIONS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6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6"/>
            <a:ext cx="798661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of 16-17 Year Olds Unvaccinated, First Dose, Second Dose, and Boosted Latest Data</a:t>
            </a:r>
          </a:p>
          <a:p>
            <a:pPr lvl="0" algn="ctr"/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NHS Vaccination Daily Report, Scotland Weekly Vaccination Report, Wales Daily Covid Surveillance Dashboard and NI Vaccination Dashboard)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34" y="876405"/>
            <a:ext cx="8627773" cy="5176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014" y="5957974"/>
            <a:ext cx="9028959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3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6"/>
            <a:ext cx="798661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of 12-15 Year Olds Unvaccinated, First Dose, and Second Dosed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Latest Data</a:t>
            </a:r>
          </a:p>
          <a:p>
            <a:pPr lvl="0" algn="ctr"/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NHS Vaccination Daily Report, Scotland Weekly Vaccination Report, Wales Daily Covid Surveillance Dashboard and NI Vaccination Dashboard)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01" y="865610"/>
            <a:ext cx="8631311" cy="5174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014" y="5957974"/>
            <a:ext cx="9028959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1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6"/>
            <a:ext cx="798661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of 5-11 Year Olds Unvaccinated and First Dosed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Latest Data</a:t>
            </a:r>
          </a:p>
          <a:p>
            <a:pPr lvl="0" algn="ctr"/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NHS Vaccination Daily Report, Scotland Weekly Vaccination Report, Wales Daily Covid Surveillance Dashboard and NI Vaccination Dashboard)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013" y="794311"/>
            <a:ext cx="8745398" cy="5247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014" y="5957974"/>
            <a:ext cx="9028959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7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VARIANTS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5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1386" y="63507"/>
            <a:ext cx="794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Percent of Variants by Week for England: Jan 1 to Jul 30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Sanger Institute COVID–19 Genomic Surveillance Website)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11521" y="6367756"/>
            <a:ext cx="281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https://covid19.sanger.ac.uk/lineages/raw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314165" y="5460643"/>
            <a:ext cx="5576551" cy="905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b">
            <a:noAutofit/>
          </a:bodyPr>
          <a:lstStyle/>
          <a:p>
            <a:pPr algn="ctr"/>
            <a:r>
              <a:rPr lang="en-GB" sz="2400" b="1" dirty="0"/>
              <a:t>Omicron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578" y="803615"/>
            <a:ext cx="8815361" cy="53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6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1386" y="63507"/>
            <a:ext cx="794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Percent of Variants by Week for England: Sep 4 2021 to Jul 30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Sanger Institute COVID–19 Genomic Surveillance Website)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11521" y="6367756"/>
            <a:ext cx="281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https://covid19.sanger.ac.uk/lineages/raw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753" y="853517"/>
            <a:ext cx="8786913" cy="52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41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EXCESS DEATHS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Gill Sans Nova" panose="020B0602020104020203" pitchFamily="34" charset="0"/>
              </a:rPr>
              <a:t>Data from Office for Health Improvement and Disparities</a:t>
            </a:r>
            <a:br>
              <a:rPr lang="en-GB" dirty="0">
                <a:latin typeface="Gill Sans Nova" panose="020B0602020104020203" pitchFamily="34" charset="0"/>
              </a:rPr>
            </a:br>
            <a:r>
              <a:rPr lang="en-GB" dirty="0">
                <a:latin typeface="Gill Sans Nova" panose="020B0602020104020203" pitchFamily="34" charset="0"/>
              </a:rPr>
              <a:t>(previously part of PHE)</a:t>
            </a:r>
          </a:p>
          <a:p>
            <a:endParaRPr lang="en-GB" dirty="0">
              <a:latin typeface="Gill Sans Nova" panose="020B0602020104020203" pitchFamily="34" charset="0"/>
            </a:endParaRPr>
          </a:p>
          <a:p>
            <a:r>
              <a:rPr lang="en-GB" dirty="0" err="1">
                <a:latin typeface="Gill Sans Nova" panose="020B0602020104020203" pitchFamily="34" charset="0"/>
              </a:rPr>
              <a:t>nb</a:t>
            </a:r>
            <a:r>
              <a:rPr lang="en-GB" dirty="0">
                <a:latin typeface="Gill Sans Nova" panose="020B0602020104020203" pitchFamily="34" charset="0"/>
              </a:rPr>
              <a:t> note scales on vertical axis – these are not the same between charts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7B2D-086B-9450-4AEA-47B99B01C818}"/>
              </a:ext>
            </a:extLst>
          </p:cNvPr>
          <p:cNvSpPr txBox="1"/>
          <p:nvPr/>
        </p:nvSpPr>
        <p:spPr>
          <a:xfrm>
            <a:off x="744709" y="6457890"/>
            <a:ext cx="10992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Gill Sans Nova" panose="020B0602020104020203" pitchFamily="34" charset="0"/>
                <a:hlinkClick r:id="rId3"/>
              </a:rPr>
              <a:t>https://app.powerbi.com/view?r=eyJrIjoiYmUwNmFhMjYtNGZhYS00NDk2LWFlMTAtOTg0OGNhNmFiNGM0IiwidCI6ImVlNGUxNDk5LTRhMzUtNGIyZS1hZDQ3LTVmM2NmOWRlODY2NiIsImMiOjh9</a:t>
            </a:r>
            <a:r>
              <a:rPr lang="en-GB" sz="1000" dirty="0">
                <a:latin typeface="Gill Sans Nova" panose="020B0602020104020203" pitchFamily="34" charset="0"/>
              </a:rPr>
              <a:t> </a:t>
            </a:r>
          </a:p>
          <a:p>
            <a:endParaRPr lang="en-GB" sz="1000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88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1114-139C-C846-8D7D-F4D8C21F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EXCESS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6CF8E-106D-B31A-6B66-61F9DEEEB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BAD3F-E9B2-C7BA-7853-575A4675F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992" y="1966325"/>
            <a:ext cx="4496427" cy="4210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0AEB27-D291-E660-47CD-A51FE3959B7D}"/>
              </a:ext>
            </a:extLst>
          </p:cNvPr>
          <p:cNvSpPr txBox="1"/>
          <p:nvPr/>
        </p:nvSpPr>
        <p:spPr>
          <a:xfrm>
            <a:off x="1923068" y="6317663"/>
            <a:ext cx="612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ill Sans Nova" panose="020B0602020104020203" pitchFamily="34" charset="0"/>
              </a:rPr>
              <a:t>Source: OHID (Office for Health Improvement and Disparities)</a:t>
            </a:r>
          </a:p>
        </p:txBody>
      </p:sp>
    </p:spTree>
    <p:extLst>
      <p:ext uri="{BB962C8B-B14F-4D97-AF65-F5344CB8AC3E}">
        <p14:creationId xmlns:p14="http://schemas.microsoft.com/office/powerpoint/2010/main" val="1476438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9274-049A-E111-79BE-40B8EBD1D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BB4FD-D8B9-025E-36E1-2EF36D9267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99513-C42A-B71A-1123-CC4805BB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09" y="0"/>
            <a:ext cx="11554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FBE3E-2054-4EEC-A539-76130B6C5AD5}"/>
              </a:ext>
            </a:extLst>
          </p:cNvPr>
          <p:cNvSpPr txBox="1"/>
          <p:nvPr/>
        </p:nvSpPr>
        <p:spPr>
          <a:xfrm>
            <a:off x="11824488" y="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333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54F4-9D83-8CDC-7981-E6E8B504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CE4B-36F6-9D70-F896-305DEDECC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57358-B723-5E70-E2CC-DFD5F6CCB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9" y="0"/>
            <a:ext cx="115992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8DCD5-5CDD-9ABD-0A94-4A45C47AC6BC}"/>
              </a:ext>
            </a:extLst>
          </p:cNvPr>
          <p:cNvSpPr txBox="1"/>
          <p:nvPr/>
        </p:nvSpPr>
        <p:spPr>
          <a:xfrm>
            <a:off x="10051823" y="0"/>
            <a:ext cx="200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PLACE OF DEATH</a:t>
            </a:r>
          </a:p>
        </p:txBody>
      </p:sp>
    </p:spTree>
    <p:extLst>
      <p:ext uri="{BB962C8B-B14F-4D97-AF65-F5344CB8AC3E}">
        <p14:creationId xmlns:p14="http://schemas.microsoft.com/office/powerpoint/2010/main" val="47183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B473-0A88-7C37-1805-234E9E74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A9D2D-759E-E6B2-82EA-B1A59A3C0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52C17-F133-FFC2-E295-7CB879D47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85" y="0"/>
            <a:ext cx="8605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0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E7C3-2F0B-13E1-92B2-EDB5058D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36A8-D60D-AB9C-2B57-7E5E305C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A0AB0-EBE8-308C-73EB-B93B401AB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97" y="0"/>
            <a:ext cx="115027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EACFB-7BF0-5A5E-B38F-B357A7205AE1}"/>
              </a:ext>
            </a:extLst>
          </p:cNvPr>
          <p:cNvSpPr txBox="1"/>
          <p:nvPr/>
        </p:nvSpPr>
        <p:spPr>
          <a:xfrm>
            <a:off x="10051823" y="0"/>
            <a:ext cx="200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PLACE OF DEATH</a:t>
            </a:r>
          </a:p>
        </p:txBody>
      </p:sp>
    </p:spTree>
    <p:extLst>
      <p:ext uri="{BB962C8B-B14F-4D97-AF65-F5344CB8AC3E}">
        <p14:creationId xmlns:p14="http://schemas.microsoft.com/office/powerpoint/2010/main" val="1061687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BA0-DA3A-7908-E89F-F55C4420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3FAC-FC37-DEA1-DFE4-7190BC42E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DE34A-3029-0C5B-EC1F-DA802EC3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0" y="0"/>
            <a:ext cx="115968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6E7A1-E6A8-75BF-C14D-DA6D4701C019}"/>
              </a:ext>
            </a:extLst>
          </p:cNvPr>
          <p:cNvSpPr txBox="1"/>
          <p:nvPr/>
        </p:nvSpPr>
        <p:spPr>
          <a:xfrm>
            <a:off x="10051823" y="0"/>
            <a:ext cx="200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PLACE OF DEATH</a:t>
            </a:r>
          </a:p>
        </p:txBody>
      </p:sp>
    </p:spTree>
    <p:extLst>
      <p:ext uri="{BB962C8B-B14F-4D97-AF65-F5344CB8AC3E}">
        <p14:creationId xmlns:p14="http://schemas.microsoft.com/office/powerpoint/2010/main" val="59299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545B-A87C-64B8-5009-FD869A1E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C6F92-50B7-52C7-585B-0B7CA11F6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C8FD5-1541-8C8B-06CA-5EB49200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4" y="0"/>
            <a:ext cx="1204847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0D4FD-6E47-DCC4-8A43-40F03D4B098E}"/>
              </a:ext>
            </a:extLst>
          </p:cNvPr>
          <p:cNvSpPr txBox="1"/>
          <p:nvPr/>
        </p:nvSpPr>
        <p:spPr>
          <a:xfrm>
            <a:off x="10051823" y="0"/>
            <a:ext cx="200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PLACE OF DEATH</a:t>
            </a:r>
          </a:p>
        </p:txBody>
      </p:sp>
    </p:spTree>
    <p:extLst>
      <p:ext uri="{BB962C8B-B14F-4D97-AF65-F5344CB8AC3E}">
        <p14:creationId xmlns:p14="http://schemas.microsoft.com/office/powerpoint/2010/main" val="1271756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BA07-0317-890D-3C2C-B8E21BDF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EE29-9C2E-D0F3-07F2-DFEBA238A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3E29-39BF-C5EA-F53D-B989D4634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63" y="0"/>
            <a:ext cx="116178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71654-75EB-5AA8-DF20-DEC0D5B089C6}"/>
              </a:ext>
            </a:extLst>
          </p:cNvPr>
          <p:cNvSpPr txBox="1"/>
          <p:nvPr/>
        </p:nvSpPr>
        <p:spPr>
          <a:xfrm>
            <a:off x="10440968" y="0"/>
            <a:ext cx="161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DEPRIVATION</a:t>
            </a:r>
          </a:p>
        </p:txBody>
      </p:sp>
    </p:spTree>
    <p:extLst>
      <p:ext uri="{BB962C8B-B14F-4D97-AF65-F5344CB8AC3E}">
        <p14:creationId xmlns:p14="http://schemas.microsoft.com/office/powerpoint/2010/main" val="2805126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C261-CB71-F6FF-65B5-708105F3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9748-3663-8617-104D-7D8D2E86E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C16F4-8819-13AD-F226-47A8EA99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6" y="0"/>
            <a:ext cx="114662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08D4C-DA02-AE59-2A8F-78B80F6EA9EE}"/>
              </a:ext>
            </a:extLst>
          </p:cNvPr>
          <p:cNvSpPr txBox="1"/>
          <p:nvPr/>
        </p:nvSpPr>
        <p:spPr>
          <a:xfrm>
            <a:off x="10440968" y="0"/>
            <a:ext cx="161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DEPRIVATION</a:t>
            </a:r>
          </a:p>
        </p:txBody>
      </p:sp>
    </p:spTree>
    <p:extLst>
      <p:ext uri="{BB962C8B-B14F-4D97-AF65-F5344CB8AC3E}">
        <p14:creationId xmlns:p14="http://schemas.microsoft.com/office/powerpoint/2010/main" val="3850260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EE9B-DCDA-BFCA-D40A-8700E9F6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1F29B-42F2-4A55-208A-6B42D024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A6F64-0CE2-D761-050C-24D03AFE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79"/>
            <a:ext cx="12192000" cy="6793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85580-8175-8BBC-D595-6BACCDD6ED2A}"/>
              </a:ext>
            </a:extLst>
          </p:cNvPr>
          <p:cNvSpPr txBox="1"/>
          <p:nvPr/>
        </p:nvSpPr>
        <p:spPr>
          <a:xfrm>
            <a:off x="10440968" y="0"/>
            <a:ext cx="161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DEPRIVATION</a:t>
            </a:r>
          </a:p>
        </p:txBody>
      </p:sp>
    </p:spTree>
    <p:extLst>
      <p:ext uri="{BB962C8B-B14F-4D97-AF65-F5344CB8AC3E}">
        <p14:creationId xmlns:p14="http://schemas.microsoft.com/office/powerpoint/2010/main" val="2002788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AC60-3FD2-B0B1-9D49-751909B1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F00F6-AA50-8A36-236C-F58E5CF90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6F9DC-6E80-2F07-BB93-FA1862B6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3" y="0"/>
            <a:ext cx="1210327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3FCE1-5C19-49B3-377E-FE79DE30EE2C}"/>
              </a:ext>
            </a:extLst>
          </p:cNvPr>
          <p:cNvSpPr txBox="1"/>
          <p:nvPr/>
        </p:nvSpPr>
        <p:spPr>
          <a:xfrm>
            <a:off x="10602037" y="0"/>
            <a:ext cx="145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AGE GROUP</a:t>
            </a:r>
          </a:p>
        </p:txBody>
      </p:sp>
    </p:spTree>
    <p:extLst>
      <p:ext uri="{BB962C8B-B14F-4D97-AF65-F5344CB8AC3E}">
        <p14:creationId xmlns:p14="http://schemas.microsoft.com/office/powerpoint/2010/main" val="3848757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BFFA-C016-2AB6-5A2C-A1654754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FBB1-93CC-E70B-40E9-C9F5648CC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F0270-A185-659A-1249-EDBE2E1E7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5" y="0"/>
            <a:ext cx="1169709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C5A36-F58B-AA7A-AC75-AE13013A1442}"/>
              </a:ext>
            </a:extLst>
          </p:cNvPr>
          <p:cNvSpPr txBox="1"/>
          <p:nvPr/>
        </p:nvSpPr>
        <p:spPr>
          <a:xfrm>
            <a:off x="10602037" y="0"/>
            <a:ext cx="145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AGE GROUP</a:t>
            </a:r>
          </a:p>
        </p:txBody>
      </p:sp>
    </p:spTree>
    <p:extLst>
      <p:ext uri="{BB962C8B-B14F-4D97-AF65-F5344CB8AC3E}">
        <p14:creationId xmlns:p14="http://schemas.microsoft.com/office/powerpoint/2010/main" val="716399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AB5B-7F4E-4643-D7F2-69394787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FAF80-8BA8-1971-6614-E634AEC8A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299BD-194C-7C68-1860-7F1715A63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93" y="0"/>
            <a:ext cx="116016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16FBE-4D49-D8CA-25A0-0538BADBC3EC}"/>
              </a:ext>
            </a:extLst>
          </p:cNvPr>
          <p:cNvSpPr txBox="1"/>
          <p:nvPr/>
        </p:nvSpPr>
        <p:spPr>
          <a:xfrm>
            <a:off x="10602037" y="0"/>
            <a:ext cx="145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AGE GROUP</a:t>
            </a:r>
          </a:p>
        </p:txBody>
      </p:sp>
    </p:spTree>
    <p:extLst>
      <p:ext uri="{BB962C8B-B14F-4D97-AF65-F5344CB8AC3E}">
        <p14:creationId xmlns:p14="http://schemas.microsoft.com/office/powerpoint/2010/main" val="2408552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FAD2-720E-2C5E-33DC-9BBA89D0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2F01-7A79-6977-712A-4DD9A9F4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41CF8-54DA-329E-1031-C31062BC3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"/>
            <a:ext cx="12192000" cy="6834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B97D0-10FF-0750-AB11-28FE3CAAA845}"/>
              </a:ext>
            </a:extLst>
          </p:cNvPr>
          <p:cNvSpPr txBox="1"/>
          <p:nvPr/>
        </p:nvSpPr>
        <p:spPr>
          <a:xfrm>
            <a:off x="10206481" y="0"/>
            <a:ext cx="185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Gill Sans Nova" panose="020B0602020104020203" pitchFamily="34" charset="0"/>
              </a:rPr>
              <a:t>ETHNIC GROUP</a:t>
            </a:r>
          </a:p>
        </p:txBody>
      </p:sp>
    </p:spTree>
    <p:extLst>
      <p:ext uri="{BB962C8B-B14F-4D97-AF65-F5344CB8AC3E}">
        <p14:creationId xmlns:p14="http://schemas.microsoft.com/office/powerpoint/2010/main" val="283828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1BDE-83E2-5446-5DCF-0E05F985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Gill Sans Nova" panose="020B0602020104020203" pitchFamily="34" charset="0"/>
              </a:rPr>
              <a:t>PERCENTAGE OF PEOPLE TESTING POSITIVE</a:t>
            </a:r>
            <a:br>
              <a:rPr lang="en-GB" dirty="0">
                <a:latin typeface="Gill Sans Nova" panose="020B0602020104020203" pitchFamily="34" charset="0"/>
              </a:rPr>
            </a:br>
            <a:r>
              <a:rPr lang="en-GB" dirty="0" err="1">
                <a:latin typeface="Gill Sans Nova" panose="020B0602020104020203" pitchFamily="34" charset="0"/>
              </a:rPr>
              <a:t>nb</a:t>
            </a:r>
            <a:r>
              <a:rPr lang="en-GB" dirty="0">
                <a:latin typeface="Gill Sans Nova" panose="020B0602020104020203" pitchFamily="34" charset="0"/>
              </a:rPr>
              <a:t> last week’s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21A4B-DBF2-21C3-2957-9EC71B51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09FE4-D8B6-F613-485A-208CB1A90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979"/>
            <a:ext cx="6279146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C12763-F860-126D-F7D6-524FB6E6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09188"/>
            <a:ext cx="6193956" cy="40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6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F53DF3-380F-4470-B4E0-E6F0D205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39075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Gill Sans Nova" panose="020B0602020104020203" pitchFamily="34" charset="0"/>
              </a:rPr>
              <a:t>Data Presentation</a:t>
            </a:r>
            <a:br>
              <a:rPr lang="en-GB" dirty="0">
                <a:latin typeface="Gill Sans Nova" panose="020B0602020104020203" pitchFamily="34" charset="0"/>
              </a:rPr>
            </a:br>
            <a:r>
              <a:rPr lang="en-GB" dirty="0">
                <a:latin typeface="Gill Sans Nova" panose="020B0602020104020203" pitchFamily="34" charset="0"/>
              </a:rPr>
              <a:t>12 August 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181DCC-55FE-4190-AD96-50424383C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713" y="3584756"/>
            <a:ext cx="9037217" cy="4351338"/>
          </a:xfrm>
        </p:spPr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Infections expected to be falling &amp; Hospitalizations and people in hospital falling (ONS data delayed)</a:t>
            </a:r>
          </a:p>
          <a:p>
            <a:r>
              <a:rPr lang="en-GB" dirty="0">
                <a:latin typeface="Gill Sans Nova" panose="020B0602020104020203" pitchFamily="34" charset="0"/>
              </a:rPr>
              <a:t>Vaccination uptake in children low prior to return to school</a:t>
            </a:r>
          </a:p>
          <a:p>
            <a:r>
              <a:rPr lang="en-GB" dirty="0">
                <a:latin typeface="Gill Sans Nova" panose="020B0602020104020203" pitchFamily="34" charset="0"/>
              </a:rPr>
              <a:t>Variants – BA5 wave peaked – no clear sign of next wave</a:t>
            </a:r>
          </a:p>
          <a:p>
            <a:r>
              <a:rPr lang="en-GB" dirty="0">
                <a:latin typeface="Gill Sans Nova" panose="020B0602020104020203" pitchFamily="34" charset="0"/>
              </a:rPr>
              <a:t>Excess Deaths commentary</a:t>
            </a:r>
          </a:p>
          <a:p>
            <a:pPr marL="0" indent="0" algn="ctr">
              <a:buNone/>
            </a:pPr>
            <a:r>
              <a:rPr lang="en-GB" sz="1400" dirty="0">
                <a:latin typeface="Gill Sans Nova" panose="020B0602020104020203" pitchFamily="34" charset="0"/>
              </a:rPr>
              <a:t>Thanks to Bob Hawkins for his assistance in preparing the presentation</a:t>
            </a:r>
          </a:p>
          <a:p>
            <a:endParaRPr lang="en-GB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9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HOSPITAL DATA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6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383" y="37955"/>
            <a:ext cx="7986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Daily Hospital Admissions for England: Mar 26 2020 – Aug 8 2022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83" y="788974"/>
            <a:ext cx="8394920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383" y="37955"/>
            <a:ext cx="7986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Daily Occupied Beds for England: May 1 2021 – Aug 10 2022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769" y="742564"/>
            <a:ext cx="8522947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8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383" y="37956"/>
            <a:ext cx="798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Daily Occupied Mechanically Ventilated Beds for England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May 1 2021 – Aug 10 2022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34" y="894504"/>
            <a:ext cx="7803556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HOSPITAL KPIs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941</Words>
  <Application>Microsoft Office PowerPoint</Application>
  <PresentationFormat>Widescreen</PresentationFormat>
  <Paragraphs>89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Gill Sans Nova</vt:lpstr>
      <vt:lpstr>Office Theme</vt:lpstr>
      <vt:lpstr>Data Presentation 12 August 2022</vt:lpstr>
      <vt:lpstr>INFECTIONS</vt:lpstr>
      <vt:lpstr>PowerPoint Presentation</vt:lpstr>
      <vt:lpstr>PERCENTAGE OF PEOPLE TESTING POSITIVE nb last week’s data</vt:lpstr>
      <vt:lpstr>HOSPITAL DATA</vt:lpstr>
      <vt:lpstr>PowerPoint Presentation</vt:lpstr>
      <vt:lpstr>PowerPoint Presentation</vt:lpstr>
      <vt:lpstr>PowerPoint Presentation</vt:lpstr>
      <vt:lpstr>HOSPITAL KPIs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AMBULANCE DATA</vt:lpstr>
      <vt:lpstr>PowerPoint Presentation</vt:lpstr>
      <vt:lpstr>PowerPoint Presentation</vt:lpstr>
      <vt:lpstr>VACCINATIONS</vt:lpstr>
      <vt:lpstr>PowerPoint Presentation</vt:lpstr>
      <vt:lpstr>PowerPoint Presentation</vt:lpstr>
      <vt:lpstr>PowerPoint Presentation</vt:lpstr>
      <vt:lpstr>VARIANTS</vt:lpstr>
      <vt:lpstr>PowerPoint Presentation</vt:lpstr>
      <vt:lpstr>PowerPoint Presentation</vt:lpstr>
      <vt:lpstr>EXCESS DEATHS</vt:lpstr>
      <vt:lpstr>EXCESS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Presentation 12 August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Robertson</dc:creator>
  <cp:lastModifiedBy>Duncan Robertson</cp:lastModifiedBy>
  <cp:revision>1</cp:revision>
  <dcterms:created xsi:type="dcterms:W3CDTF">2022-08-11T15:16:25Z</dcterms:created>
  <dcterms:modified xsi:type="dcterms:W3CDTF">2022-08-12T12:21:02Z</dcterms:modified>
</cp:coreProperties>
</file>