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1" r:id="rId2"/>
    <p:sldId id="422" r:id="rId3"/>
    <p:sldId id="412" r:id="rId4"/>
    <p:sldId id="405" r:id="rId5"/>
    <p:sldId id="2074701829" r:id="rId6"/>
    <p:sldId id="399" r:id="rId7"/>
    <p:sldId id="423" r:id="rId8"/>
    <p:sldId id="420" r:id="rId9"/>
    <p:sldId id="426" r:id="rId10"/>
    <p:sldId id="2074701830" r:id="rId11"/>
    <p:sldId id="2074701831" r:id="rId12"/>
    <p:sldId id="2074701832" r:id="rId13"/>
    <p:sldId id="2074701833" r:id="rId14"/>
    <p:sldId id="365" r:id="rId15"/>
    <p:sldId id="2074701822" r:id="rId16"/>
    <p:sldId id="2074701823" r:id="rId17"/>
    <p:sldId id="2074701825" r:id="rId18"/>
    <p:sldId id="2074701824" r:id="rId19"/>
    <p:sldId id="2074701827" r:id="rId20"/>
    <p:sldId id="366" r:id="rId21"/>
    <p:sldId id="373" r:id="rId22"/>
    <p:sldId id="2074701834" r:id="rId23"/>
    <p:sldId id="368" r:id="rId24"/>
    <p:sldId id="369" r:id="rId25"/>
    <p:sldId id="371" r:id="rId26"/>
    <p:sldId id="2074701819" r:id="rId27"/>
    <p:sldId id="2074701826" r:id="rId28"/>
    <p:sldId id="2074701821" r:id="rId29"/>
    <p:sldId id="207470183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9A151-C219-4EFC-9584-0CC471B70F0E}" v="23" dt="2022-11-18T12:45:40.898"/>
    <p1510:client id="{799583E4-CF00-4046-9BB5-7A7CAAD890A0}" v="8" dt="2022-11-17T16:25:19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Robertson" userId="90970a6e-769d-4d01-94bd-be2b82985848" providerId="ADAL" clId="{78C9A151-C219-4EFC-9584-0CC471B70F0E}"/>
    <pc:docChg chg="undo custSel addSld delSld modSld">
      <pc:chgData name="Duncan Robertson" userId="90970a6e-769d-4d01-94bd-be2b82985848" providerId="ADAL" clId="{78C9A151-C219-4EFC-9584-0CC471B70F0E}" dt="2022-11-18T13:25:23.684" v="506" actId="20577"/>
      <pc:docMkLst>
        <pc:docMk/>
      </pc:docMkLst>
      <pc:sldChg chg="add">
        <pc:chgData name="Duncan Robertson" userId="90970a6e-769d-4d01-94bd-be2b82985848" providerId="ADAL" clId="{78C9A151-C219-4EFC-9584-0CC471B70F0E}" dt="2022-11-18T12:23:40.796" v="58"/>
        <pc:sldMkLst>
          <pc:docMk/>
          <pc:sldMk cId="3744070333" sldId="365"/>
        </pc:sldMkLst>
      </pc:sldChg>
      <pc:sldChg chg="add">
        <pc:chgData name="Duncan Robertson" userId="90970a6e-769d-4d01-94bd-be2b82985848" providerId="ADAL" clId="{78C9A151-C219-4EFC-9584-0CC471B70F0E}" dt="2022-11-18T12:15:48.878" v="15"/>
        <pc:sldMkLst>
          <pc:docMk/>
          <pc:sldMk cId="3827748537" sldId="366"/>
        </pc:sldMkLst>
      </pc:sldChg>
      <pc:sldChg chg="add">
        <pc:chgData name="Duncan Robertson" userId="90970a6e-769d-4d01-94bd-be2b82985848" providerId="ADAL" clId="{78C9A151-C219-4EFC-9584-0CC471B70F0E}" dt="2022-11-18T12:18:56.111" v="18"/>
        <pc:sldMkLst>
          <pc:docMk/>
          <pc:sldMk cId="1362913017" sldId="368"/>
        </pc:sldMkLst>
      </pc:sldChg>
      <pc:sldChg chg="add">
        <pc:chgData name="Duncan Robertson" userId="90970a6e-769d-4d01-94bd-be2b82985848" providerId="ADAL" clId="{78C9A151-C219-4EFC-9584-0CC471B70F0E}" dt="2022-11-18T12:18:56.111" v="18"/>
        <pc:sldMkLst>
          <pc:docMk/>
          <pc:sldMk cId="2865102268" sldId="369"/>
        </pc:sldMkLst>
      </pc:sldChg>
      <pc:sldChg chg="add">
        <pc:chgData name="Duncan Robertson" userId="90970a6e-769d-4d01-94bd-be2b82985848" providerId="ADAL" clId="{78C9A151-C219-4EFC-9584-0CC471B70F0E}" dt="2022-11-18T12:18:35.894" v="17"/>
        <pc:sldMkLst>
          <pc:docMk/>
          <pc:sldMk cId="1976532943" sldId="371"/>
        </pc:sldMkLst>
      </pc:sldChg>
      <pc:sldChg chg="add del">
        <pc:chgData name="Duncan Robertson" userId="90970a6e-769d-4d01-94bd-be2b82985848" providerId="ADAL" clId="{78C9A151-C219-4EFC-9584-0CC471B70F0E}" dt="2022-11-18T12:44:02.426" v="342" actId="47"/>
        <pc:sldMkLst>
          <pc:docMk/>
          <pc:sldMk cId="512891650" sldId="372"/>
        </pc:sldMkLst>
      </pc:sldChg>
      <pc:sldChg chg="add">
        <pc:chgData name="Duncan Robertson" userId="90970a6e-769d-4d01-94bd-be2b82985848" providerId="ADAL" clId="{78C9A151-C219-4EFC-9584-0CC471B70F0E}" dt="2022-11-18T12:16:02.386" v="16"/>
        <pc:sldMkLst>
          <pc:docMk/>
          <pc:sldMk cId="1756234024" sldId="373"/>
        </pc:sldMkLst>
      </pc:sldChg>
      <pc:sldChg chg="add">
        <pc:chgData name="Duncan Robertson" userId="90970a6e-769d-4d01-94bd-be2b82985848" providerId="ADAL" clId="{78C9A151-C219-4EFC-9584-0CC471B70F0E}" dt="2022-11-18T12:20:38.632" v="32"/>
        <pc:sldMkLst>
          <pc:docMk/>
          <pc:sldMk cId="3719046707" sldId="399"/>
        </pc:sldMkLst>
      </pc:sldChg>
      <pc:sldChg chg="add">
        <pc:chgData name="Duncan Robertson" userId="90970a6e-769d-4d01-94bd-be2b82985848" providerId="ADAL" clId="{78C9A151-C219-4EFC-9584-0CC471B70F0E}" dt="2022-11-18T12:24:31.711" v="60"/>
        <pc:sldMkLst>
          <pc:docMk/>
          <pc:sldMk cId="362646432" sldId="405"/>
        </pc:sldMkLst>
      </pc:sldChg>
      <pc:sldChg chg="add">
        <pc:chgData name="Duncan Robertson" userId="90970a6e-769d-4d01-94bd-be2b82985848" providerId="ADAL" clId="{78C9A151-C219-4EFC-9584-0CC471B70F0E}" dt="2022-11-18T12:24:16.354" v="59"/>
        <pc:sldMkLst>
          <pc:docMk/>
          <pc:sldMk cId="693840935" sldId="412"/>
        </pc:sldMkLst>
      </pc:sldChg>
      <pc:sldChg chg="add">
        <pc:chgData name="Duncan Robertson" userId="90970a6e-769d-4d01-94bd-be2b82985848" providerId="ADAL" clId="{78C9A151-C219-4EFC-9584-0CC471B70F0E}" dt="2022-11-18T12:21:05.781" v="34"/>
        <pc:sldMkLst>
          <pc:docMk/>
          <pc:sldMk cId="2660480705" sldId="420"/>
        </pc:sldMkLst>
      </pc:sldChg>
      <pc:sldChg chg="modSp mod">
        <pc:chgData name="Duncan Robertson" userId="90970a6e-769d-4d01-94bd-be2b82985848" providerId="ADAL" clId="{78C9A151-C219-4EFC-9584-0CC471B70F0E}" dt="2022-11-18T13:25:15.627" v="478" actId="20577"/>
        <pc:sldMkLst>
          <pc:docMk/>
          <pc:sldMk cId="2684738989" sldId="421"/>
        </pc:sldMkLst>
        <pc:spChg chg="mod">
          <ac:chgData name="Duncan Robertson" userId="90970a6e-769d-4d01-94bd-be2b82985848" providerId="ADAL" clId="{78C9A151-C219-4EFC-9584-0CC471B70F0E}" dt="2022-11-18T13:25:15.627" v="478" actId="20577"/>
          <ac:spMkLst>
            <pc:docMk/>
            <pc:sldMk cId="2684738989" sldId="421"/>
            <ac:spMk id="7" creationId="{02181DCC-55FE-4190-AD96-50424383C6B8}"/>
          </ac:spMkLst>
        </pc:spChg>
      </pc:sldChg>
      <pc:sldChg chg="add">
        <pc:chgData name="Duncan Robertson" userId="90970a6e-769d-4d01-94bd-be2b82985848" providerId="ADAL" clId="{78C9A151-C219-4EFC-9584-0CC471B70F0E}" dt="2022-11-18T12:20:55.013" v="33"/>
        <pc:sldMkLst>
          <pc:docMk/>
          <pc:sldMk cId="785786229" sldId="423"/>
        </pc:sldMkLst>
      </pc:sldChg>
      <pc:sldChg chg="add">
        <pc:chgData name="Duncan Robertson" userId="90970a6e-769d-4d01-94bd-be2b82985848" providerId="ADAL" clId="{78C9A151-C219-4EFC-9584-0CC471B70F0E}" dt="2022-11-18T12:21:15.562" v="35"/>
        <pc:sldMkLst>
          <pc:docMk/>
          <pc:sldMk cId="2509202145" sldId="426"/>
        </pc:sldMkLst>
      </pc:sldChg>
      <pc:sldChg chg="del">
        <pc:chgData name="Duncan Robertson" userId="90970a6e-769d-4d01-94bd-be2b82985848" providerId="ADAL" clId="{78C9A151-C219-4EFC-9584-0CC471B70F0E}" dt="2022-11-18T12:45:42.931" v="443" actId="47"/>
        <pc:sldMkLst>
          <pc:docMk/>
          <pc:sldMk cId="3498427944" sldId="2074701818"/>
        </pc:sldMkLst>
      </pc:sldChg>
      <pc:sldChg chg="del">
        <pc:chgData name="Duncan Robertson" userId="90970a6e-769d-4d01-94bd-be2b82985848" providerId="ADAL" clId="{78C9A151-C219-4EFC-9584-0CC471B70F0E}" dt="2022-11-18T12:45:38.676" v="441" actId="47"/>
        <pc:sldMkLst>
          <pc:docMk/>
          <pc:sldMk cId="3930931337" sldId="2074701820"/>
        </pc:sldMkLst>
      </pc:sldChg>
      <pc:sldChg chg="modSp mod">
        <pc:chgData name="Duncan Robertson" userId="90970a6e-769d-4d01-94bd-be2b82985848" providerId="ADAL" clId="{78C9A151-C219-4EFC-9584-0CC471B70F0E}" dt="2022-11-18T12:22:26.881" v="48" actId="20577"/>
        <pc:sldMkLst>
          <pc:docMk/>
          <pc:sldMk cId="3605101284" sldId="2074701822"/>
        </pc:sldMkLst>
        <pc:spChg chg="mod">
          <ac:chgData name="Duncan Robertson" userId="90970a6e-769d-4d01-94bd-be2b82985848" providerId="ADAL" clId="{78C9A151-C219-4EFC-9584-0CC471B70F0E}" dt="2022-11-18T12:22:26.881" v="48" actId="20577"/>
          <ac:spMkLst>
            <pc:docMk/>
            <pc:sldMk cId="3605101284" sldId="2074701822"/>
            <ac:spMk id="4" creationId="{D4395945-3BB1-493D-9228-CB135439C382}"/>
          </ac:spMkLst>
        </pc:spChg>
      </pc:sldChg>
      <pc:sldChg chg="modSp add mod">
        <pc:chgData name="Duncan Robertson" userId="90970a6e-769d-4d01-94bd-be2b82985848" providerId="ADAL" clId="{78C9A151-C219-4EFC-9584-0CC471B70F0E}" dt="2022-11-18T12:15:31.201" v="11" actId="20577"/>
        <pc:sldMkLst>
          <pc:docMk/>
          <pc:sldMk cId="934330582" sldId="2074701827"/>
        </pc:sldMkLst>
        <pc:spChg chg="mod">
          <ac:chgData name="Duncan Robertson" userId="90970a6e-769d-4d01-94bd-be2b82985848" providerId="ADAL" clId="{78C9A151-C219-4EFC-9584-0CC471B70F0E}" dt="2022-11-18T12:15:31.201" v="11" actId="20577"/>
          <ac:spMkLst>
            <pc:docMk/>
            <pc:sldMk cId="934330582" sldId="2074701827"/>
            <ac:spMk id="4" creationId="{D4395945-3BB1-493D-9228-CB135439C382}"/>
          </ac:spMkLst>
        </pc:spChg>
      </pc:sldChg>
      <pc:sldChg chg="add del">
        <pc:chgData name="Duncan Robertson" userId="90970a6e-769d-4d01-94bd-be2b82985848" providerId="ADAL" clId="{78C9A151-C219-4EFC-9584-0CC471B70F0E}" dt="2022-11-18T12:15:33.946" v="13"/>
        <pc:sldMkLst>
          <pc:docMk/>
          <pc:sldMk cId="1321155395" sldId="2074701828"/>
        </pc:sldMkLst>
      </pc:sldChg>
      <pc:sldChg chg="new del">
        <pc:chgData name="Duncan Robertson" userId="90970a6e-769d-4d01-94bd-be2b82985848" providerId="ADAL" clId="{78C9A151-C219-4EFC-9584-0CC471B70F0E}" dt="2022-11-18T12:20:25.727" v="31" actId="47"/>
        <pc:sldMkLst>
          <pc:docMk/>
          <pc:sldMk cId="2298573778" sldId="2074701828"/>
        </pc:sldMkLst>
      </pc:sldChg>
      <pc:sldChg chg="modSp add mod">
        <pc:chgData name="Duncan Robertson" userId="90970a6e-769d-4d01-94bd-be2b82985848" providerId="ADAL" clId="{78C9A151-C219-4EFC-9584-0CC471B70F0E}" dt="2022-11-18T12:20:20.386" v="29" actId="20577"/>
        <pc:sldMkLst>
          <pc:docMk/>
          <pc:sldMk cId="1508043514" sldId="2074701829"/>
        </pc:sldMkLst>
        <pc:spChg chg="mod">
          <ac:chgData name="Duncan Robertson" userId="90970a6e-769d-4d01-94bd-be2b82985848" providerId="ADAL" clId="{78C9A151-C219-4EFC-9584-0CC471B70F0E}" dt="2022-11-18T12:20:20.386" v="29" actId="20577"/>
          <ac:spMkLst>
            <pc:docMk/>
            <pc:sldMk cId="1508043514" sldId="2074701829"/>
            <ac:spMk id="4" creationId="{D4395945-3BB1-493D-9228-CB135439C382}"/>
          </ac:spMkLst>
        </pc:spChg>
      </pc:sldChg>
      <pc:sldChg chg="add del">
        <pc:chgData name="Duncan Robertson" userId="90970a6e-769d-4d01-94bd-be2b82985848" providerId="ADAL" clId="{78C9A151-C219-4EFC-9584-0CC471B70F0E}" dt="2022-11-18T12:20:25.727" v="31" actId="47"/>
        <pc:sldMkLst>
          <pc:docMk/>
          <pc:sldMk cId="647353904" sldId="2074701830"/>
        </pc:sldMkLst>
      </pc:sldChg>
      <pc:sldChg chg="add">
        <pc:chgData name="Duncan Robertson" userId="90970a6e-769d-4d01-94bd-be2b82985848" providerId="ADAL" clId="{78C9A151-C219-4EFC-9584-0CC471B70F0E}" dt="2022-11-18T12:21:25.710" v="36"/>
        <pc:sldMkLst>
          <pc:docMk/>
          <pc:sldMk cId="2646081027" sldId="2074701830"/>
        </pc:sldMkLst>
      </pc:sldChg>
      <pc:sldChg chg="modSp add mod">
        <pc:chgData name="Duncan Robertson" userId="90970a6e-769d-4d01-94bd-be2b82985848" providerId="ADAL" clId="{78C9A151-C219-4EFC-9584-0CC471B70F0E}" dt="2022-11-18T12:22:42.260" v="55" actId="20577"/>
        <pc:sldMkLst>
          <pc:docMk/>
          <pc:sldMk cId="1361825894" sldId="2074701831"/>
        </pc:sldMkLst>
        <pc:spChg chg="mod">
          <ac:chgData name="Duncan Robertson" userId="90970a6e-769d-4d01-94bd-be2b82985848" providerId="ADAL" clId="{78C9A151-C219-4EFC-9584-0CC471B70F0E}" dt="2022-11-18T12:22:42.260" v="55" actId="20577"/>
          <ac:spMkLst>
            <pc:docMk/>
            <pc:sldMk cId="1361825894" sldId="2074701831"/>
            <ac:spMk id="4" creationId="{D4395945-3BB1-493D-9228-CB135439C382}"/>
          </ac:spMkLst>
        </pc:spChg>
      </pc:sldChg>
      <pc:sldChg chg="add">
        <pc:chgData name="Duncan Robertson" userId="90970a6e-769d-4d01-94bd-be2b82985848" providerId="ADAL" clId="{78C9A151-C219-4EFC-9584-0CC471B70F0E}" dt="2022-11-18T12:22:47.087" v="56"/>
        <pc:sldMkLst>
          <pc:docMk/>
          <pc:sldMk cId="1532819756" sldId="2074701832"/>
        </pc:sldMkLst>
      </pc:sldChg>
      <pc:sldChg chg="add">
        <pc:chgData name="Duncan Robertson" userId="90970a6e-769d-4d01-94bd-be2b82985848" providerId="ADAL" clId="{78C9A151-C219-4EFC-9584-0CC471B70F0E}" dt="2022-11-18T12:23:08.793" v="57"/>
        <pc:sldMkLst>
          <pc:docMk/>
          <pc:sldMk cId="90339940" sldId="2074701833"/>
        </pc:sldMkLst>
      </pc:sldChg>
      <pc:sldChg chg="addSp modSp new mod">
        <pc:chgData name="Duncan Robertson" userId="90970a6e-769d-4d01-94bd-be2b82985848" providerId="ADAL" clId="{78C9A151-C219-4EFC-9584-0CC471B70F0E}" dt="2022-11-18T12:44:30.546" v="359" actId="1076"/>
        <pc:sldMkLst>
          <pc:docMk/>
          <pc:sldMk cId="2578963038" sldId="2074701834"/>
        </pc:sldMkLst>
        <pc:spChg chg="add mod">
          <ac:chgData name="Duncan Robertson" userId="90970a6e-769d-4d01-94bd-be2b82985848" providerId="ADAL" clId="{78C9A151-C219-4EFC-9584-0CC471B70F0E}" dt="2022-11-18T12:44:30.546" v="359" actId="1076"/>
          <ac:spMkLst>
            <pc:docMk/>
            <pc:sldMk cId="2578963038" sldId="2074701834"/>
            <ac:spMk id="6" creationId="{10771A43-B2CA-E09A-86E1-F18987B0A015}"/>
          </ac:spMkLst>
        </pc:spChg>
        <pc:picChg chg="add mod">
          <ac:chgData name="Duncan Robertson" userId="90970a6e-769d-4d01-94bd-be2b82985848" providerId="ADAL" clId="{78C9A151-C219-4EFC-9584-0CC471B70F0E}" dt="2022-11-18T12:44:14.848" v="344" actId="14100"/>
          <ac:picMkLst>
            <pc:docMk/>
            <pc:sldMk cId="2578963038" sldId="2074701834"/>
            <ac:picMk id="5" creationId="{896D7BCC-CC6E-5456-ED65-031A5F70636D}"/>
          </ac:picMkLst>
        </pc:picChg>
      </pc:sldChg>
      <pc:sldChg chg="modSp add mod">
        <pc:chgData name="Duncan Robertson" userId="90970a6e-769d-4d01-94bd-be2b82985848" providerId="ADAL" clId="{78C9A151-C219-4EFC-9584-0CC471B70F0E}" dt="2022-11-18T13:25:23.684" v="506" actId="20577"/>
        <pc:sldMkLst>
          <pc:docMk/>
          <pc:sldMk cId="1662796214" sldId="2074701835"/>
        </pc:sldMkLst>
        <pc:spChg chg="mod">
          <ac:chgData name="Duncan Robertson" userId="90970a6e-769d-4d01-94bd-be2b82985848" providerId="ADAL" clId="{78C9A151-C219-4EFC-9584-0CC471B70F0E}" dt="2022-11-18T13:25:23.684" v="506" actId="20577"/>
          <ac:spMkLst>
            <pc:docMk/>
            <pc:sldMk cId="1662796214" sldId="2074701835"/>
            <ac:spMk id="7" creationId="{02181DCC-55FE-4190-AD96-50424383C6B8}"/>
          </ac:spMkLst>
        </pc:spChg>
      </pc:sldChg>
    </pc:docChg>
  </pc:docChgLst>
  <pc:docChgLst>
    <pc:chgData name="Duncan Robertson" userId="90970a6e-769d-4d01-94bd-be2b82985848" providerId="ADAL" clId="{799583E4-CF00-4046-9BB5-7A7CAAD890A0}"/>
    <pc:docChg chg="custSel addSld delSld modSld">
      <pc:chgData name="Duncan Robertson" userId="90970a6e-769d-4d01-94bd-be2b82985848" providerId="ADAL" clId="{799583E4-CF00-4046-9BB5-7A7CAAD890A0}" dt="2022-11-17T16:25:21.852" v="234" actId="1076"/>
      <pc:docMkLst>
        <pc:docMk/>
      </pc:docMkLst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744070333" sldId="365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422480327" sldId="366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719046707" sldId="399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862026705" sldId="404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62646432" sldId="405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414242910" sldId="406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693840935" sldId="412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049111329" sldId="413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1741187242" sldId="417"/>
        </pc:sldMkLst>
      </pc:sldChg>
      <pc:sldChg chg="modSp mod">
        <pc:chgData name="Duncan Robertson" userId="90970a6e-769d-4d01-94bd-be2b82985848" providerId="ADAL" clId="{799583E4-CF00-4046-9BB5-7A7CAAD890A0}" dt="2022-11-17T16:11:16.563" v="125" actId="5793"/>
        <pc:sldMkLst>
          <pc:docMk/>
          <pc:sldMk cId="2684738989" sldId="421"/>
        </pc:sldMkLst>
        <pc:spChg chg="mod">
          <ac:chgData name="Duncan Robertson" userId="90970a6e-769d-4d01-94bd-be2b82985848" providerId="ADAL" clId="{799583E4-CF00-4046-9BB5-7A7CAAD890A0}" dt="2022-11-17T16:05:44.943" v="1" actId="20577"/>
          <ac:spMkLst>
            <pc:docMk/>
            <pc:sldMk cId="2684738989" sldId="421"/>
            <ac:spMk id="4" creationId="{03F53DF3-380F-4470-B4E0-E6F0D205117E}"/>
          </ac:spMkLst>
        </pc:spChg>
        <pc:spChg chg="mod">
          <ac:chgData name="Duncan Robertson" userId="90970a6e-769d-4d01-94bd-be2b82985848" providerId="ADAL" clId="{799583E4-CF00-4046-9BB5-7A7CAAD890A0}" dt="2022-11-17T16:11:16.563" v="125" actId="5793"/>
          <ac:spMkLst>
            <pc:docMk/>
            <pc:sldMk cId="2684738989" sldId="421"/>
            <ac:spMk id="7" creationId="{02181DCC-55FE-4190-AD96-50424383C6B8}"/>
          </ac:spMkLst>
        </pc:spChg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509202145" sldId="426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726860821" sldId="427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4212794871" sldId="438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09295067" sldId="439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1109654202" sldId="441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4180948274" sldId="443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1406620759" sldId="444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003432782" sldId="446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828469942" sldId="450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832379055" sldId="451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392507040" sldId="452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501613844" sldId="453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053145121" sldId="460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094332712" sldId="461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131888731" sldId="462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3374743199" sldId="463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6221889" sldId="2074701800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646081027" sldId="2074701815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2908864416" sldId="2074701816"/>
        </pc:sldMkLst>
      </pc:sldChg>
      <pc:sldChg chg="del">
        <pc:chgData name="Duncan Robertson" userId="90970a6e-769d-4d01-94bd-be2b82985848" providerId="ADAL" clId="{799583E4-CF00-4046-9BB5-7A7CAAD890A0}" dt="2022-11-17T16:06:00.337" v="2" actId="47"/>
        <pc:sldMkLst>
          <pc:docMk/>
          <pc:sldMk cId="1228172271" sldId="2074701817"/>
        </pc:sldMkLst>
      </pc:sldChg>
      <pc:sldChg chg="modSp add mod">
        <pc:chgData name="Duncan Robertson" userId="90970a6e-769d-4d01-94bd-be2b82985848" providerId="ADAL" clId="{799583E4-CF00-4046-9BB5-7A7CAAD890A0}" dt="2022-11-17T16:06:06.647" v="11" actId="20577"/>
        <pc:sldMkLst>
          <pc:docMk/>
          <pc:sldMk cId="2052256578" sldId="2074701819"/>
        </pc:sldMkLst>
        <pc:spChg chg="mod">
          <ac:chgData name="Duncan Robertson" userId="90970a6e-769d-4d01-94bd-be2b82985848" providerId="ADAL" clId="{799583E4-CF00-4046-9BB5-7A7CAAD890A0}" dt="2022-11-17T16:06:06.647" v="11" actId="20577"/>
          <ac:spMkLst>
            <pc:docMk/>
            <pc:sldMk cId="2052256578" sldId="2074701819"/>
            <ac:spMk id="4" creationId="{D4395945-3BB1-493D-9228-CB135439C382}"/>
          </ac:spMkLst>
        </pc:spChg>
      </pc:sldChg>
      <pc:sldChg chg="modSp new mod">
        <pc:chgData name="Duncan Robertson" userId="90970a6e-769d-4d01-94bd-be2b82985848" providerId="ADAL" clId="{799583E4-CF00-4046-9BB5-7A7CAAD890A0}" dt="2022-11-17T16:09:44.182" v="74" actId="20577"/>
        <pc:sldMkLst>
          <pc:docMk/>
          <pc:sldMk cId="3930931337" sldId="2074701820"/>
        </pc:sldMkLst>
        <pc:spChg chg="mod">
          <ac:chgData name="Duncan Robertson" userId="90970a6e-769d-4d01-94bd-be2b82985848" providerId="ADAL" clId="{799583E4-CF00-4046-9BB5-7A7CAAD890A0}" dt="2022-11-17T16:09:44.182" v="74" actId="20577"/>
          <ac:spMkLst>
            <pc:docMk/>
            <pc:sldMk cId="3930931337" sldId="2074701820"/>
            <ac:spMk id="3" creationId="{D0BF9869-96B1-71ED-D1E8-550C787FDF8E}"/>
          </ac:spMkLst>
        </pc:spChg>
      </pc:sldChg>
      <pc:sldChg chg="addSp delSp modSp new mod">
        <pc:chgData name="Duncan Robertson" userId="90970a6e-769d-4d01-94bd-be2b82985848" providerId="ADAL" clId="{799583E4-CF00-4046-9BB5-7A7CAAD890A0}" dt="2022-11-17T16:11:02.636" v="120" actId="255"/>
        <pc:sldMkLst>
          <pc:docMk/>
          <pc:sldMk cId="4203368803" sldId="2074701821"/>
        </pc:sldMkLst>
        <pc:spChg chg="del">
          <ac:chgData name="Duncan Robertson" userId="90970a6e-769d-4d01-94bd-be2b82985848" providerId="ADAL" clId="{799583E4-CF00-4046-9BB5-7A7CAAD890A0}" dt="2022-11-17T16:10:29.461" v="76" actId="931"/>
          <ac:spMkLst>
            <pc:docMk/>
            <pc:sldMk cId="4203368803" sldId="2074701821"/>
            <ac:spMk id="3" creationId="{34A45974-CB72-4EBA-73D2-AE4D6613B7DA}"/>
          </ac:spMkLst>
        </pc:spChg>
        <pc:spChg chg="add mod">
          <ac:chgData name="Duncan Robertson" userId="90970a6e-769d-4d01-94bd-be2b82985848" providerId="ADAL" clId="{799583E4-CF00-4046-9BB5-7A7CAAD890A0}" dt="2022-11-17T16:11:02.636" v="120" actId="255"/>
          <ac:spMkLst>
            <pc:docMk/>
            <pc:sldMk cId="4203368803" sldId="2074701821"/>
            <ac:spMk id="6" creationId="{654E2698-60A9-88CA-5171-B0922BA3D7AB}"/>
          </ac:spMkLst>
        </pc:spChg>
        <pc:picChg chg="add mod">
          <ac:chgData name="Duncan Robertson" userId="90970a6e-769d-4d01-94bd-be2b82985848" providerId="ADAL" clId="{799583E4-CF00-4046-9BB5-7A7CAAD890A0}" dt="2022-11-17T16:10:41.018" v="81" actId="1076"/>
          <ac:picMkLst>
            <pc:docMk/>
            <pc:sldMk cId="4203368803" sldId="2074701821"/>
            <ac:picMk id="5" creationId="{BE90C4CD-9AEC-8E2A-2419-1C8E55756746}"/>
          </ac:picMkLst>
        </pc:picChg>
      </pc:sldChg>
      <pc:sldChg chg="modSp add mod">
        <pc:chgData name="Duncan Robertson" userId="90970a6e-769d-4d01-94bd-be2b82985848" providerId="ADAL" clId="{799583E4-CF00-4046-9BB5-7A7CAAD890A0}" dt="2022-11-17T16:16:05.800" v="138" actId="20577"/>
        <pc:sldMkLst>
          <pc:docMk/>
          <pc:sldMk cId="3605101284" sldId="2074701822"/>
        </pc:sldMkLst>
        <pc:spChg chg="mod">
          <ac:chgData name="Duncan Robertson" userId="90970a6e-769d-4d01-94bd-be2b82985848" providerId="ADAL" clId="{799583E4-CF00-4046-9BB5-7A7CAAD890A0}" dt="2022-11-17T16:16:05.800" v="138" actId="20577"/>
          <ac:spMkLst>
            <pc:docMk/>
            <pc:sldMk cId="3605101284" sldId="2074701822"/>
            <ac:spMk id="4" creationId="{D4395945-3BB1-493D-9228-CB135439C382}"/>
          </ac:spMkLst>
        </pc:spChg>
      </pc:sldChg>
      <pc:sldChg chg="addSp modSp new mod">
        <pc:chgData name="Duncan Robertson" userId="90970a6e-769d-4d01-94bd-be2b82985848" providerId="ADAL" clId="{799583E4-CF00-4046-9BB5-7A7CAAD890A0}" dt="2022-11-17T16:25:21.852" v="234" actId="1076"/>
        <pc:sldMkLst>
          <pc:docMk/>
          <pc:sldMk cId="793432800" sldId="2074701823"/>
        </pc:sldMkLst>
        <pc:spChg chg="add mod">
          <ac:chgData name="Duncan Robertson" userId="90970a6e-769d-4d01-94bd-be2b82985848" providerId="ADAL" clId="{799583E4-CF00-4046-9BB5-7A7CAAD890A0}" dt="2022-11-17T16:25:21.852" v="234" actId="1076"/>
          <ac:spMkLst>
            <pc:docMk/>
            <pc:sldMk cId="793432800" sldId="2074701823"/>
            <ac:spMk id="6" creationId="{91F281BE-2F34-FB09-D58F-EFFA0E338FEF}"/>
          </ac:spMkLst>
        </pc:spChg>
        <pc:picChg chg="add">
          <ac:chgData name="Duncan Robertson" userId="90970a6e-769d-4d01-94bd-be2b82985848" providerId="ADAL" clId="{799583E4-CF00-4046-9BB5-7A7CAAD890A0}" dt="2022-11-17T16:17:22.905" v="140" actId="22"/>
          <ac:picMkLst>
            <pc:docMk/>
            <pc:sldMk cId="793432800" sldId="2074701823"/>
            <ac:picMk id="5" creationId="{A722E33B-59D1-20CC-1006-8868621990B8}"/>
          </ac:picMkLst>
        </pc:picChg>
      </pc:sldChg>
      <pc:sldChg chg="addSp modSp new mod">
        <pc:chgData name="Duncan Robertson" userId="90970a6e-769d-4d01-94bd-be2b82985848" providerId="ADAL" clId="{799583E4-CF00-4046-9BB5-7A7CAAD890A0}" dt="2022-11-17T16:25:12.276" v="230" actId="1076"/>
        <pc:sldMkLst>
          <pc:docMk/>
          <pc:sldMk cId="3589059378" sldId="2074701824"/>
        </pc:sldMkLst>
        <pc:spChg chg="add mod">
          <ac:chgData name="Duncan Robertson" userId="90970a6e-769d-4d01-94bd-be2b82985848" providerId="ADAL" clId="{799583E4-CF00-4046-9BB5-7A7CAAD890A0}" dt="2022-11-17T16:25:12.276" v="230" actId="1076"/>
          <ac:spMkLst>
            <pc:docMk/>
            <pc:sldMk cId="3589059378" sldId="2074701824"/>
            <ac:spMk id="6" creationId="{AD493A69-1943-71A6-513E-43E30EEE3444}"/>
          </ac:spMkLst>
        </pc:spChg>
        <pc:picChg chg="add">
          <ac:chgData name="Duncan Robertson" userId="90970a6e-769d-4d01-94bd-be2b82985848" providerId="ADAL" clId="{799583E4-CF00-4046-9BB5-7A7CAAD890A0}" dt="2022-11-17T16:18:25.193" v="142" actId="22"/>
          <ac:picMkLst>
            <pc:docMk/>
            <pc:sldMk cId="3589059378" sldId="2074701824"/>
            <ac:picMk id="5" creationId="{C30A906D-0EBF-9EDB-703E-D0F8BF303FB3}"/>
          </ac:picMkLst>
        </pc:picChg>
      </pc:sldChg>
      <pc:sldChg chg="addSp modSp new mod">
        <pc:chgData name="Duncan Robertson" userId="90970a6e-769d-4d01-94bd-be2b82985848" providerId="ADAL" clId="{799583E4-CF00-4046-9BB5-7A7CAAD890A0}" dt="2022-11-17T16:25:17.484" v="232" actId="1076"/>
        <pc:sldMkLst>
          <pc:docMk/>
          <pc:sldMk cId="1621387917" sldId="2074701825"/>
        </pc:sldMkLst>
        <pc:spChg chg="add mod">
          <ac:chgData name="Duncan Robertson" userId="90970a6e-769d-4d01-94bd-be2b82985848" providerId="ADAL" clId="{799583E4-CF00-4046-9BB5-7A7CAAD890A0}" dt="2022-11-17T16:25:17.484" v="232" actId="1076"/>
          <ac:spMkLst>
            <pc:docMk/>
            <pc:sldMk cId="1621387917" sldId="2074701825"/>
            <ac:spMk id="6" creationId="{8CC7E53D-A71C-F392-479C-061792BF6D8A}"/>
          </ac:spMkLst>
        </pc:spChg>
        <pc:picChg chg="add">
          <ac:chgData name="Duncan Robertson" userId="90970a6e-769d-4d01-94bd-be2b82985848" providerId="ADAL" clId="{799583E4-CF00-4046-9BB5-7A7CAAD890A0}" dt="2022-11-17T16:18:57.254" v="144" actId="22"/>
          <ac:picMkLst>
            <pc:docMk/>
            <pc:sldMk cId="1621387917" sldId="2074701825"/>
            <ac:picMk id="5" creationId="{32A00F53-E371-58CE-5F58-43A6F5E7546F}"/>
          </ac:picMkLst>
        </pc:picChg>
      </pc:sldChg>
      <pc:sldChg chg="addSp modSp new mod">
        <pc:chgData name="Duncan Robertson" userId="90970a6e-769d-4d01-94bd-be2b82985848" providerId="ADAL" clId="{799583E4-CF00-4046-9BB5-7A7CAAD890A0}" dt="2022-11-17T16:25:04.486" v="228" actId="1076"/>
        <pc:sldMkLst>
          <pc:docMk/>
          <pc:sldMk cId="4269940422" sldId="2074701826"/>
        </pc:sldMkLst>
        <pc:spChg chg="add mod">
          <ac:chgData name="Duncan Robertson" userId="90970a6e-769d-4d01-94bd-be2b82985848" providerId="ADAL" clId="{799583E4-CF00-4046-9BB5-7A7CAAD890A0}" dt="2022-11-17T16:25:04.486" v="228" actId="1076"/>
          <ac:spMkLst>
            <pc:docMk/>
            <pc:sldMk cId="4269940422" sldId="2074701826"/>
            <ac:spMk id="6" creationId="{E8B89167-7ED4-6BA8-3BEF-43857A91B29B}"/>
          </ac:spMkLst>
        </pc:spChg>
        <pc:picChg chg="add">
          <ac:chgData name="Duncan Robertson" userId="90970a6e-769d-4d01-94bd-be2b82985848" providerId="ADAL" clId="{799583E4-CF00-4046-9BB5-7A7CAAD890A0}" dt="2022-11-17T16:22:51.758" v="146" actId="22"/>
          <ac:picMkLst>
            <pc:docMk/>
            <pc:sldMk cId="4269940422" sldId="2074701826"/>
            <ac:picMk id="5" creationId="{617630C1-8DB9-60AC-1AA5-056024075B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5353-8A45-4FBE-AEF9-5AB2314B46B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4680-63FE-4039-8D5F-D45597762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7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429C-4849-AB29-76E4-BD3692096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F43D-AD8A-155B-B750-4CDD6F74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87AA3-76F5-5CB1-C944-4E1D2630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48C1-3B30-CBFC-35ED-E989617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9109D-E31B-F159-CC79-142BA7F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6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3EEB-0711-E6ED-1935-B91F8B5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F551D-9343-AE09-AD3E-2E64F681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14CFE-C6D1-B3BD-4FF2-6EF7D4A0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35651-F85C-58F2-0379-B844D502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4192-A857-9883-8731-10B4E862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AEB36-7A11-C257-2855-6AA2E0D2F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70D0B-6985-2EC2-79D1-1CD434624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B627-7C6F-F51F-6896-92A6280E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A5884-EB96-5CCA-13EC-3C7B9CC8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DBD-943D-78BD-4837-63FA28DF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3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F8DD-E30E-FE1E-D2DB-A8F2BD0D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9635-966A-44E7-4DB3-5965403BE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92C8-B11D-2C66-ACB0-7729E569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037D4-9B90-E172-6754-310E26BD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3DDF-05BE-FDA3-8FCB-E1980A3A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5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5C14-4A86-376B-2F3A-20799CAF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D0A9-9D8A-7101-6171-1961E336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5001-46A1-D330-8C09-4AF7C881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3F34-08F3-D963-898A-5D8C80ED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CD06D-BA6C-B342-47C9-FF854D15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7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B45B-8F61-8F55-8967-C8663DE9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A48E-D11E-3331-E668-9EFBE9A65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A1D60-4B9E-173D-4DCD-E1568FEA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2753F-F295-75D1-CDD3-565DD004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FA35-0DA9-E920-73B9-78BB774F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3214F-0F4B-CE7B-ABAD-A5DC1289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4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59E61-091D-695E-7D34-154E7E69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55E73-D6E9-8A26-4645-66653B24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A4B0-E17C-7D2E-FC3A-FE0C2305B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CF5F4-88B3-95B8-B985-E520042E9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A4341-CD18-7A5C-59CA-2B22593B4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2DE7F-B8FC-C23B-C44E-47007D45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B1CCE-8CD3-7D0A-5529-D247E0FD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182B-DFD5-BCB8-0B29-0FA2BA1C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2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E54B-74B9-5DCA-0B07-2BAF6534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0403D-2B58-F202-7946-089C9E7E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2D1DE-6E6C-BC13-E116-7846F86C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CD050-03E4-2992-4A06-842DC026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6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262AF-5F91-2245-E3A7-68BD2680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7EE8E-B876-3D82-CD23-F5186A89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B4FD-ECB5-A922-DC9B-22AB982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A297-9991-9E5B-44C4-F57432A2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A44E-6F45-A1C9-B7D9-FE5914F9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A1CE-7627-28E3-9AC2-BA7518646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C2C7-4887-4E8C-B157-40A989E2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311EB-1560-BA04-41DA-12BAD663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E3DC5-9503-EA84-504B-DA09EA94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9592-4C21-6A56-DBD4-B6D24AAD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76888-25D5-D92B-D67C-E10027527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4466D-C211-9479-1C9D-6A20B417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93097-80FB-7588-A7A6-E512AF5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A0477-8607-F198-214E-7A20A2A3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64DA-C51B-AC57-1668-9B62F9F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2A840-B673-979E-F533-2CEBE831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A622E-0165-201A-F3C5-B520C490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5F79-1C06-3BB7-B5D5-7D931C01E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03DB-2EE5-4F4F-B2C7-1985120DDAB9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0C0D-6D89-9703-0F2D-8F4A09818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F5E3-ECC7-49EB-4AAD-B4EE0FFC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333B-E2BD-402D-B01E-75AD74EE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onavirus.data.gov.uk/detail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onavirus.data.gov.uk/detail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onavirus.data.gov.uk/details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vaccinat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vaccinat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vaccinat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statistical-work-areas/covid-19-hospital-activit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F53DF3-380F-4470-B4E0-E6F0D20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9075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Gill Sans Nova" panose="020B0602020104020203" pitchFamily="34" charset="0"/>
              </a:rPr>
              <a:t>Data Presentation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>
                <a:latin typeface="Gill Sans Nova" panose="020B0602020104020203" pitchFamily="34" charset="0"/>
              </a:rPr>
              <a:t>18 November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181DCC-55FE-4190-AD96-50424383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3" y="3619590"/>
            <a:ext cx="10359518" cy="4351338"/>
          </a:xfrm>
        </p:spPr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 (from ONS survey) falling</a:t>
            </a:r>
          </a:p>
          <a:p>
            <a:r>
              <a:rPr lang="en-GB" dirty="0">
                <a:latin typeface="Gill Sans Nova" panose="020B0602020104020203" pitchFamily="34" charset="0"/>
              </a:rPr>
              <a:t>Hospital admissions levelling off</a:t>
            </a:r>
          </a:p>
          <a:p>
            <a:r>
              <a:rPr lang="en-GB" dirty="0">
                <a:latin typeface="Gill Sans Nova" panose="020B0602020104020203" pitchFamily="34" charset="0"/>
              </a:rPr>
              <a:t>BQ.1/BQ.1.1 over 50% of sequences</a:t>
            </a:r>
          </a:p>
          <a:p>
            <a:r>
              <a:rPr lang="en-GB" dirty="0">
                <a:latin typeface="Gill Sans Nova" panose="020B0602020104020203" pitchFamily="34" charset="0"/>
              </a:rPr>
              <a:t>Low take-up of Autumn 2022 booster in younger eligible age groups</a:t>
            </a:r>
          </a:p>
          <a:p>
            <a:r>
              <a:rPr lang="en-GB" dirty="0">
                <a:latin typeface="Gill Sans Nova" panose="020B0602020104020203" pitchFamily="34" charset="0"/>
              </a:rPr>
              <a:t>Other respiratory infections</a:t>
            </a:r>
          </a:p>
          <a:p>
            <a:pPr marL="0" indent="0">
              <a:buNone/>
            </a:pPr>
            <a:r>
              <a:rPr lang="en-GB" sz="1400" dirty="0">
                <a:latin typeface="Gill Sans Nova" panose="020B0602020104020203" pitchFamily="34" charset="0"/>
              </a:rPr>
              <a:t>With thanks to Bob Hawkins for assistance in preparing the charts</a:t>
            </a:r>
          </a:p>
        </p:txBody>
      </p:sp>
    </p:spTree>
    <p:extLst>
      <p:ext uri="{BB962C8B-B14F-4D97-AF65-F5344CB8AC3E}">
        <p14:creationId xmlns:p14="http://schemas.microsoft.com/office/powerpoint/2010/main" val="268473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6"/>
            <a:ext cx="79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Occupied Mechanically Ventilated Beds for England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May 1 2021 – Nov 16,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14" y="988748"/>
            <a:ext cx="7803556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DEATHS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2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3887" y="128410"/>
            <a:ext cx="767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deaths with COVID-19 on the death certificate by Date of Death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the United Kingdom:  1 May 2021 – 4 Nov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1400" dirty="0"/>
              <a:t>UK Covid Dashboard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3090" y="6195103"/>
            <a:ext cx="851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2"/>
              </a:rPr>
              <a:t>https://coronavirus.data.gov.uk/details/download</a:t>
            </a:r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90" y="128410"/>
            <a:ext cx="1060796" cy="46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36" y="1020412"/>
            <a:ext cx="8481993" cy="51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3887" y="128410"/>
            <a:ext cx="767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deaths with COVID-19 on the death certificate by Date of Death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Scotland, Wales and Northern Ireland: 1 May 2021 – 4 Nov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1400" dirty="0"/>
              <a:t>UK Covid Dashboard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3090" y="6195103"/>
            <a:ext cx="851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2"/>
              </a:rPr>
              <a:t>https://coronavirus.data.gov.uk/details/download</a:t>
            </a:r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90" y="128410"/>
            <a:ext cx="1060796" cy="46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797" y="926227"/>
            <a:ext cx="8880172" cy="53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3099" y="37748"/>
            <a:ext cx="7883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Deaths Within 28 Days of Positive Test by Date of Death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England:  1 May 2021 – 12 Nov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1400" dirty="0"/>
              <a:t>UK Covid Dashboard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3090" y="6195103"/>
            <a:ext cx="851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2"/>
              </a:rPr>
              <a:t>https://coronavirus.data.gov.uk/details/download</a:t>
            </a:r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90" y="128410"/>
            <a:ext cx="1060796" cy="46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96" y="1053411"/>
            <a:ext cx="8305633" cy="49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NON-COVID SURVEILLANCE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508B-A9A2-FA72-8A63-67782A05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B05E-EBE2-E821-B379-34F52F1F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2E33B-59D1-20CC-1006-88686219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91" y="0"/>
            <a:ext cx="104304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281BE-2F34-FB09-D58F-EFFA0E338FEF}"/>
              </a:ext>
            </a:extLst>
          </p:cNvPr>
          <p:cNvSpPr txBox="1"/>
          <p:nvPr/>
        </p:nvSpPr>
        <p:spPr>
          <a:xfrm>
            <a:off x="9465402" y="6311900"/>
            <a:ext cx="265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Source: UKHSA Influenza and Covid Report Week 46</a:t>
            </a:r>
          </a:p>
        </p:txBody>
      </p:sp>
    </p:spTree>
    <p:extLst>
      <p:ext uri="{BB962C8B-B14F-4D97-AF65-F5344CB8AC3E}">
        <p14:creationId xmlns:p14="http://schemas.microsoft.com/office/powerpoint/2010/main" val="79343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A792-CC7B-7C0D-6AD4-E100317A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55C1-B3B7-DFBF-89A4-6B34A936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00F53-E371-58CE-5F58-43A6F5E7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" y="0"/>
            <a:ext cx="1112601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7E53D-A71C-F392-479C-061792BF6D8A}"/>
              </a:ext>
            </a:extLst>
          </p:cNvPr>
          <p:cNvSpPr txBox="1"/>
          <p:nvPr/>
        </p:nvSpPr>
        <p:spPr>
          <a:xfrm>
            <a:off x="9535071" y="6334780"/>
            <a:ext cx="265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Source: UKHSA Influenza and Covid Report Week 46</a:t>
            </a:r>
          </a:p>
        </p:txBody>
      </p:sp>
    </p:spTree>
    <p:extLst>
      <p:ext uri="{BB962C8B-B14F-4D97-AF65-F5344CB8AC3E}">
        <p14:creationId xmlns:p14="http://schemas.microsoft.com/office/powerpoint/2010/main" val="162138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943A-E3AC-6A47-B3D6-841B513D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B5E1-D19C-A7D3-E09E-7D78D9F0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A906D-0EBF-9EDB-703E-D0F8BF30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4" y="0"/>
            <a:ext cx="103999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93A69-1943-71A6-513E-43E30EEE3444}"/>
              </a:ext>
            </a:extLst>
          </p:cNvPr>
          <p:cNvSpPr txBox="1"/>
          <p:nvPr/>
        </p:nvSpPr>
        <p:spPr>
          <a:xfrm>
            <a:off x="9535071" y="6255871"/>
            <a:ext cx="265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Source: UKHSA Influenza and Covid Report Week 46</a:t>
            </a:r>
          </a:p>
        </p:txBody>
      </p:sp>
    </p:spTree>
    <p:extLst>
      <p:ext uri="{BB962C8B-B14F-4D97-AF65-F5344CB8AC3E}">
        <p14:creationId xmlns:p14="http://schemas.microsoft.com/office/powerpoint/2010/main" val="358905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VACCINATION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6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1186622"/>
            <a:ext cx="8948616" cy="5362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038" y="37955"/>
            <a:ext cx="81909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Autumn 2022 Booster Coverage for Over 65’s by Nation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Nov 16, 2022</a:t>
            </a:r>
          </a:p>
          <a:p>
            <a:pPr lvl="0"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Daily Update, Scotland Vaccination Dashboard, Wales Vaccination Data, NI Vaccination Dashboard and Mid-2020 ONS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5398" y="1256448"/>
            <a:ext cx="159697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Latest available data for Wales lags by one week</a:t>
            </a:r>
          </a:p>
        </p:txBody>
      </p:sp>
    </p:spTree>
    <p:extLst>
      <p:ext uri="{BB962C8B-B14F-4D97-AF65-F5344CB8AC3E}">
        <p14:creationId xmlns:p14="http://schemas.microsoft.com/office/powerpoint/2010/main" val="382774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0" y="1057357"/>
            <a:ext cx="8875420" cy="5329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038" y="37955"/>
            <a:ext cx="81909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Autumn 2022 Booster Coverage for 50-64 Year Olds by Nation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Nov 16, 2022</a:t>
            </a:r>
          </a:p>
          <a:p>
            <a:pPr lvl="0"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Daily Update, Scotland Vaccination Dashboard, Wales Vaccination Data, NI Vaccination Dashboard and Mid-2020 ONS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5398" y="1390918"/>
            <a:ext cx="159697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Latest available data for Wales lags by one week</a:t>
            </a:r>
          </a:p>
        </p:txBody>
      </p:sp>
    </p:spTree>
    <p:extLst>
      <p:ext uri="{BB962C8B-B14F-4D97-AF65-F5344CB8AC3E}">
        <p14:creationId xmlns:p14="http://schemas.microsoft.com/office/powerpoint/2010/main" val="175623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5066-5335-2413-4D34-CFEE3D29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C85-4CC4-77A3-60A2-4FEA59D2F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D7BCC-CC6E-5456-ED65-031A5F70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04" y="0"/>
            <a:ext cx="8769792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71A43-B2CA-E09A-86E1-F18987B0A015}"/>
              </a:ext>
            </a:extLst>
          </p:cNvPr>
          <p:cNvSpPr txBox="1"/>
          <p:nvPr/>
        </p:nvSpPr>
        <p:spPr>
          <a:xfrm>
            <a:off x="10603360" y="6492875"/>
            <a:ext cx="15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UKHSA</a:t>
            </a:r>
          </a:p>
        </p:txBody>
      </p:sp>
    </p:spTree>
    <p:extLst>
      <p:ext uri="{BB962C8B-B14F-4D97-AF65-F5344CB8AC3E}">
        <p14:creationId xmlns:p14="http://schemas.microsoft.com/office/powerpoint/2010/main" val="257896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5"/>
            <a:ext cx="79866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Coverage for Over 75 Age Groups in England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16, 2022</a:t>
            </a:r>
          </a:p>
          <a:p>
            <a:pPr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England Vaccination Daily Report and ONS 2020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2941" y="6158128"/>
            <a:ext cx="8538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hlinkClick r:id="rId3"/>
              </a:rPr>
              <a:t>https://www.england.nhs.uk/statistics/statistical-work-areas/covid-19-vaccinations/</a:t>
            </a:r>
            <a:endParaRPr lang="en-GB" sz="1400" dirty="0">
              <a:solidFill>
                <a:prstClr val="black"/>
              </a:solidFill>
            </a:endParaRPr>
          </a:p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40" y="932970"/>
            <a:ext cx="8700874" cy="5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5"/>
            <a:ext cx="79866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Coverage for 50 to 74 Year Age Groups in England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16, 2022</a:t>
            </a:r>
          </a:p>
          <a:p>
            <a:pPr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England Vaccination Daily Report and ONS 2020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2941" y="6158128"/>
            <a:ext cx="8538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hlinkClick r:id="rId3"/>
              </a:rPr>
              <a:t>https://www.england.nhs.uk/statistics/statistical-work-areas/covid-19-vaccinations/</a:t>
            </a:r>
            <a:endParaRPr lang="en-GB" sz="1400" dirty="0">
              <a:solidFill>
                <a:prstClr val="black"/>
              </a:solidFill>
            </a:endParaRPr>
          </a:p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070" y="1023528"/>
            <a:ext cx="8538693" cy="51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1383" y="37955"/>
            <a:ext cx="79866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Coverage for 5 to 49 Year Age Groups in England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16, 2022</a:t>
            </a:r>
          </a:p>
          <a:p>
            <a:pPr algn="ctr"/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NHS England Vaccination Daily Report and ONS 2020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2941" y="6158128"/>
            <a:ext cx="8538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hlinkClick r:id="rId3"/>
              </a:rPr>
              <a:t>https://www.england.nhs.uk/statistics/statistical-work-areas/covid-19-vaccinations/</a:t>
            </a:r>
            <a:endParaRPr lang="en-GB" sz="1400" dirty="0">
              <a:solidFill>
                <a:prstClr val="black"/>
              </a:solidFill>
            </a:endParaRPr>
          </a:p>
          <a:p>
            <a:pPr algn="ctr"/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25" y="1037880"/>
            <a:ext cx="8526181" cy="51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2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VARIANTS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CBE8-DD4F-4B60-228A-8E8E8A3B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DB8CD-00D2-55A1-0E57-E7326AC6E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630C1-8DB9-60AC-1AA5-05602407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29" y="0"/>
            <a:ext cx="99719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89167-7ED4-6BA8-3BEF-43857A91B29B}"/>
              </a:ext>
            </a:extLst>
          </p:cNvPr>
          <p:cNvSpPr txBox="1"/>
          <p:nvPr/>
        </p:nvSpPr>
        <p:spPr>
          <a:xfrm>
            <a:off x="9535071" y="5994261"/>
            <a:ext cx="265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Source: UKHSA Influenza and Covid Report Week 46</a:t>
            </a:r>
          </a:p>
        </p:txBody>
      </p:sp>
    </p:spTree>
    <p:extLst>
      <p:ext uri="{BB962C8B-B14F-4D97-AF65-F5344CB8AC3E}">
        <p14:creationId xmlns:p14="http://schemas.microsoft.com/office/powerpoint/2010/main" val="4269940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49EC-2FB0-CEF0-2E7E-4A2B8706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E90C4CD-9AEC-8E2A-2419-1C8E55756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80" y="0"/>
            <a:ext cx="9166213" cy="68577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E2698-60A9-88CA-5171-B0922BA3D7AB}"/>
              </a:ext>
            </a:extLst>
          </p:cNvPr>
          <p:cNvSpPr txBox="1"/>
          <p:nvPr/>
        </p:nvSpPr>
        <p:spPr>
          <a:xfrm>
            <a:off x="3098132" y="6492875"/>
            <a:ext cx="238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Slide from Prof Christina Pagel</a:t>
            </a:r>
          </a:p>
        </p:txBody>
      </p:sp>
    </p:spTree>
    <p:extLst>
      <p:ext uri="{BB962C8B-B14F-4D97-AF65-F5344CB8AC3E}">
        <p14:creationId xmlns:p14="http://schemas.microsoft.com/office/powerpoint/2010/main" val="420336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F53DF3-380F-4470-B4E0-E6F0D20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39075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Gill Sans Nova" panose="020B0602020104020203" pitchFamily="34" charset="0"/>
              </a:rPr>
              <a:t>Data Presentation</a:t>
            </a:r>
            <a:br>
              <a:rPr lang="en-GB" dirty="0">
                <a:latin typeface="Gill Sans Nova" panose="020B0602020104020203" pitchFamily="34" charset="0"/>
              </a:rPr>
            </a:br>
            <a:r>
              <a:rPr lang="en-GB" dirty="0">
                <a:latin typeface="Gill Sans Nova" panose="020B0602020104020203" pitchFamily="34" charset="0"/>
              </a:rPr>
              <a:t>18 November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181DCC-55FE-4190-AD96-50424383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3" y="3619590"/>
            <a:ext cx="10359518" cy="4351338"/>
          </a:xfrm>
        </p:spPr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Infections (from ONS survey) falling</a:t>
            </a:r>
          </a:p>
          <a:p>
            <a:r>
              <a:rPr lang="en-GB" dirty="0">
                <a:latin typeface="Gill Sans Nova" panose="020B0602020104020203" pitchFamily="34" charset="0"/>
              </a:rPr>
              <a:t>Hospital admissions levelling off</a:t>
            </a:r>
          </a:p>
          <a:p>
            <a:r>
              <a:rPr lang="en-GB" dirty="0">
                <a:latin typeface="Gill Sans Nova" panose="020B0602020104020203" pitchFamily="34" charset="0"/>
              </a:rPr>
              <a:t>BQ.1/BQ.1.1 over 50% of sequences</a:t>
            </a:r>
          </a:p>
          <a:p>
            <a:r>
              <a:rPr lang="en-GB" dirty="0">
                <a:latin typeface="Gill Sans Nova" panose="020B0602020104020203" pitchFamily="34" charset="0"/>
              </a:rPr>
              <a:t>Low take-up of Autumn 2022 booster in younger eligible age groups</a:t>
            </a:r>
          </a:p>
          <a:p>
            <a:r>
              <a:rPr lang="en-GB" dirty="0">
                <a:latin typeface="Gill Sans Nova" panose="020B0602020104020203" pitchFamily="34" charset="0"/>
              </a:rPr>
              <a:t>Other respiratory infections</a:t>
            </a:r>
          </a:p>
          <a:p>
            <a:pPr marL="0" indent="0">
              <a:buNone/>
            </a:pPr>
            <a:r>
              <a:rPr lang="en-GB" sz="1400" dirty="0">
                <a:latin typeface="Gill Sans Nova" panose="020B0602020104020203" pitchFamily="34" charset="0"/>
              </a:rPr>
              <a:t>With thanks to Bob Hawkins for assistance in preparing the charts</a:t>
            </a:r>
          </a:p>
        </p:txBody>
      </p:sp>
    </p:spTree>
    <p:extLst>
      <p:ext uri="{BB962C8B-B14F-4D97-AF65-F5344CB8AC3E}">
        <p14:creationId xmlns:p14="http://schemas.microsoft.com/office/powerpoint/2010/main" val="166279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60" y="896582"/>
            <a:ext cx="8882642" cy="540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1882" y="193184"/>
            <a:ext cx="87335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 Testing Positive by Nation: 3 Sep 2021 to 8 Nov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ONS C</a:t>
            </a:r>
            <a:r>
              <a:rPr lang="en-GB" sz="1400" dirty="0"/>
              <a:t>oronavirus (COVID-19) Infection Survey results)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3011" y="6312469"/>
            <a:ext cx="21659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dirty="0"/>
              <a:t>Thanks to Bob Hawkins for the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552" y="796365"/>
            <a:ext cx="1390008" cy="220084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02078" y="1165918"/>
          <a:ext cx="2112135" cy="1061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England 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in 60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Wales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 in 55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Northern Ireland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 in 55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Scotland </a:t>
                      </a:r>
                      <a:endParaRPr lang="en-GB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 in 55</a:t>
                      </a:r>
                      <a:endParaRPr lang="en-GB" sz="12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4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882" y="193184"/>
            <a:ext cx="87335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 Testing Positive by Age for England: 5 Nov 2022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(Source: ONS C</a:t>
            </a:r>
            <a:r>
              <a:rPr lang="en-GB" sz="1400" dirty="0"/>
              <a:t>oronavirus (COVID-19) Infection Survey results)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3011" y="6312469"/>
            <a:ext cx="21659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dirty="0"/>
              <a:t>Thanks to Bob Hawkins for the chart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73" y="858963"/>
            <a:ext cx="8769157" cy="52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5945-3BB1-493D-9228-CB135439C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Gill Sans Nova" panose="020B0602020104020203" pitchFamily="34" charset="0"/>
              </a:rPr>
              <a:t>HOSPITALS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7CB8B-9D04-4F18-BF49-20A1575E7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7A9-1756-42F8-97E8-63D45B9C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5"/>
            <a:ext cx="7986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Hospital Admissions for England: Mar 26 2020 – 14 Nov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83" y="890490"/>
            <a:ext cx="835834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6"/>
            <a:ext cx="79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Seven Day Hospital Admissions Rate per 100K by Age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England: May 1 2021 – 14 Nov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46" y="1024961"/>
            <a:ext cx="8394920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5"/>
            <a:ext cx="7986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Occupied Beds for England: May 1 2021 – Nov 16,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27" y="776276"/>
            <a:ext cx="8522947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383" y="37956"/>
            <a:ext cx="79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Daily Occupied Beds by Primarily and Incidental Covid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England: Oct 1 2021 – Nov 15 2022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(Source: NHS COVID-19 Hospital Activity)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6435" y="6124179"/>
            <a:ext cx="6040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https://www.england.nhs.uk/statistics/statistical-work-areas/covid-19-hospital-activity/</a:t>
            </a:r>
            <a:endParaRPr lang="en-GB" sz="1200" dirty="0"/>
          </a:p>
          <a:p>
            <a:pPr algn="ctr"/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83" y="908401"/>
            <a:ext cx="8619564" cy="51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734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Gill Sans Nova</vt:lpstr>
      <vt:lpstr>Office Theme</vt:lpstr>
      <vt:lpstr>Data Presentation 18 November 2022</vt:lpstr>
      <vt:lpstr>INFECTIONS</vt:lpstr>
      <vt:lpstr>PowerPoint Presentation</vt:lpstr>
      <vt:lpstr>PowerPoint Presentation</vt:lpstr>
      <vt:lpstr>HOSPITALS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DEATHS</vt:lpstr>
      <vt:lpstr>PowerPoint Presentation</vt:lpstr>
      <vt:lpstr>PowerPoint Presentation</vt:lpstr>
      <vt:lpstr>PowerPoint Presentation</vt:lpstr>
      <vt:lpstr>NON-COVID SURVEILLANCE</vt:lpstr>
      <vt:lpstr>PowerPoint Presentation</vt:lpstr>
      <vt:lpstr>PowerPoint Presentation</vt:lpstr>
      <vt:lpstr>PowerPoint Presentation</vt:lpstr>
      <vt:lpstr>VACCINATION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VARIANTS</vt:lpstr>
      <vt:lpstr>PowerPoint Presentation</vt:lpstr>
      <vt:lpstr>PowerPoint Presentation</vt:lpstr>
      <vt:lpstr>Data Presentation 18 November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Robertson</dc:creator>
  <cp:lastModifiedBy>Duncan Robertson</cp:lastModifiedBy>
  <cp:revision>3</cp:revision>
  <dcterms:created xsi:type="dcterms:W3CDTF">2022-08-11T15:16:25Z</dcterms:created>
  <dcterms:modified xsi:type="dcterms:W3CDTF">2022-11-18T13:25:30Z</dcterms:modified>
</cp:coreProperties>
</file>