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006" r:id="rId2"/>
    <p:sldId id="421" r:id="rId3"/>
    <p:sldId id="422" r:id="rId4"/>
    <p:sldId id="1021" r:id="rId5"/>
    <p:sldId id="1024" r:id="rId6"/>
    <p:sldId id="432" r:id="rId7"/>
    <p:sldId id="1020" r:id="rId8"/>
    <p:sldId id="1016" r:id="rId9"/>
    <p:sldId id="1017" r:id="rId10"/>
    <p:sldId id="1018" r:id="rId11"/>
    <p:sldId id="1019" r:id="rId12"/>
    <p:sldId id="474" r:id="rId13"/>
    <p:sldId id="443" r:id="rId14"/>
    <p:sldId id="458" r:id="rId15"/>
    <p:sldId id="444" r:id="rId16"/>
    <p:sldId id="470" r:id="rId17"/>
    <p:sldId id="461" r:id="rId18"/>
    <p:sldId id="462" r:id="rId19"/>
    <p:sldId id="433" r:id="rId20"/>
    <p:sldId id="1013" r:id="rId21"/>
    <p:sldId id="1014" r:id="rId22"/>
    <p:sldId id="1015" r:id="rId23"/>
    <p:sldId id="471" r:id="rId24"/>
    <p:sldId id="372" r:id="rId25"/>
    <p:sldId id="373" r:id="rId26"/>
    <p:sldId id="1023" r:id="rId27"/>
    <p:sldId id="1009" r:id="rId28"/>
    <p:sldId id="1008" r:id="rId29"/>
    <p:sldId id="1007" r:id="rId30"/>
    <p:sldId id="10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94" autoAdjust="0"/>
    <p:restoredTop sz="94660"/>
  </p:normalViewPr>
  <p:slideViewPr>
    <p:cSldViewPr snapToGrid="0">
      <p:cViewPr varScale="1">
        <p:scale>
          <a:sx n="105" d="100"/>
          <a:sy n="105" d="100"/>
        </p:scale>
        <p:origin x="114" y="2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Robertson" userId="90970a6e-769d-4d01-94bd-be2b82985848" providerId="ADAL" clId="{15AE142B-2183-4CAA-84A8-D61A908D6377}"/>
    <pc:docChg chg="custSel modSld">
      <pc:chgData name="Duncan Robertson" userId="90970a6e-769d-4d01-94bd-be2b82985848" providerId="ADAL" clId="{15AE142B-2183-4CAA-84A8-D61A908D6377}" dt="2023-09-07T16:22:07.116" v="140" actId="20577"/>
      <pc:docMkLst>
        <pc:docMk/>
      </pc:docMkLst>
      <pc:sldChg chg="modSp mod">
        <pc:chgData name="Duncan Robertson" userId="90970a6e-769d-4d01-94bd-be2b82985848" providerId="ADAL" clId="{15AE142B-2183-4CAA-84A8-D61A908D6377}" dt="2023-09-07T16:22:07.116" v="140" actId="20577"/>
        <pc:sldMkLst>
          <pc:docMk/>
          <pc:sldMk cId="2684738989" sldId="421"/>
        </pc:sldMkLst>
        <pc:spChg chg="mod">
          <ac:chgData name="Duncan Robertson" userId="90970a6e-769d-4d01-94bd-be2b82985848" providerId="ADAL" clId="{15AE142B-2183-4CAA-84A8-D61A908D6377}" dt="2023-09-07T16:12:15.560" v="15" actId="20577"/>
          <ac:spMkLst>
            <pc:docMk/>
            <pc:sldMk cId="2684738989" sldId="421"/>
            <ac:spMk id="4" creationId="{03F53DF3-380F-4470-B4E0-E6F0D205117E}"/>
          </ac:spMkLst>
        </pc:spChg>
        <pc:spChg chg="mod">
          <ac:chgData name="Duncan Robertson" userId="90970a6e-769d-4d01-94bd-be2b82985848" providerId="ADAL" clId="{15AE142B-2183-4CAA-84A8-D61A908D6377}" dt="2023-09-07T16:22:07.116" v="140" actId="20577"/>
          <ac:spMkLst>
            <pc:docMk/>
            <pc:sldMk cId="2684738989" sldId="421"/>
            <ac:spMk id="7" creationId="{02181DCC-55FE-4190-AD96-50424383C6B8}"/>
          </ac:spMkLst>
        </pc:spChg>
      </pc:sldChg>
    </pc:docChg>
  </pc:docChgLst>
  <pc:docChgLst>
    <pc:chgData name="Duncan Robertson" userId="90970a6e-769d-4d01-94bd-be2b82985848" providerId="ADAL" clId="{E47D83D9-89F5-4B72-8BA8-9686B49300C7}"/>
    <pc:docChg chg="undo custSel addSld delSld modSld">
      <pc:chgData name="Duncan Robertson" userId="90970a6e-769d-4d01-94bd-be2b82985848" providerId="ADAL" clId="{E47D83D9-89F5-4B72-8BA8-9686B49300C7}" dt="2023-04-21T12:21:37.358" v="803" actId="47"/>
      <pc:docMkLst>
        <pc:docMk/>
      </pc:docMkLst>
      <pc:sldChg chg="addSp modSp add mod">
        <pc:chgData name="Duncan Robertson" userId="90970a6e-769d-4d01-94bd-be2b82985848" providerId="ADAL" clId="{E47D83D9-89F5-4B72-8BA8-9686B49300C7}" dt="2023-04-21T12:16:12.678" v="754" actId="20577"/>
        <pc:sldMkLst>
          <pc:docMk/>
          <pc:sldMk cId="931871855" sldId="334"/>
        </pc:sldMkLst>
        <pc:spChg chg="add mod">
          <ac:chgData name="Duncan Robertson" userId="90970a6e-769d-4d01-94bd-be2b82985848" providerId="ADAL" clId="{E47D83D9-89F5-4B72-8BA8-9686B49300C7}" dt="2023-04-21T12:16:12.678" v="754" actId="20577"/>
          <ac:spMkLst>
            <pc:docMk/>
            <pc:sldMk cId="931871855" sldId="334"/>
            <ac:spMk id="2" creationId="{71ADCB95-DD46-0027-64D5-681B23565886}"/>
          </ac:spMkLst>
        </pc:spChg>
      </pc:sldChg>
      <pc:sldChg chg="add del">
        <pc:chgData name="Duncan Robertson" userId="90970a6e-769d-4d01-94bd-be2b82985848" providerId="ADAL" clId="{E47D83D9-89F5-4B72-8BA8-9686B49300C7}" dt="2023-04-21T11:21:12.188" v="273" actId="47"/>
        <pc:sldMkLst>
          <pc:docMk/>
          <pc:sldMk cId="2357050947" sldId="335"/>
        </pc:sldMkLst>
      </pc:sldChg>
      <pc:sldChg chg="add del">
        <pc:chgData name="Duncan Robertson" userId="90970a6e-769d-4d01-94bd-be2b82985848" providerId="ADAL" clId="{E47D83D9-89F5-4B72-8BA8-9686B49300C7}" dt="2023-04-21T11:21:13.845" v="274" actId="47"/>
        <pc:sldMkLst>
          <pc:docMk/>
          <pc:sldMk cId="2878076565" sldId="336"/>
        </pc:sldMkLst>
      </pc:sldChg>
      <pc:sldChg chg="addSp modSp add">
        <pc:chgData name="Duncan Robertson" userId="90970a6e-769d-4d01-94bd-be2b82985848" providerId="ADAL" clId="{E47D83D9-89F5-4B72-8BA8-9686B49300C7}" dt="2023-04-21T12:16:17.641" v="755"/>
        <pc:sldMkLst>
          <pc:docMk/>
          <pc:sldMk cId="2641153924" sldId="337"/>
        </pc:sldMkLst>
        <pc:spChg chg="add mod">
          <ac:chgData name="Duncan Robertson" userId="90970a6e-769d-4d01-94bd-be2b82985848" providerId="ADAL" clId="{E47D83D9-89F5-4B72-8BA8-9686B49300C7}" dt="2023-04-21T12:16:17.641" v="755"/>
          <ac:spMkLst>
            <pc:docMk/>
            <pc:sldMk cId="2641153924" sldId="337"/>
            <ac:spMk id="3" creationId="{F64ABAEA-8F8D-E878-ED73-F26A49C69E9A}"/>
          </ac:spMkLst>
        </pc:spChg>
      </pc:sldChg>
      <pc:sldChg chg="add">
        <pc:chgData name="Duncan Robertson" userId="90970a6e-769d-4d01-94bd-be2b82985848" providerId="ADAL" clId="{E47D83D9-89F5-4B72-8BA8-9686B49300C7}" dt="2023-04-21T11:05:43.287" v="122"/>
        <pc:sldMkLst>
          <pc:docMk/>
          <pc:sldMk cId="3744070333" sldId="365"/>
        </pc:sldMkLst>
      </pc:sldChg>
      <pc:sldChg chg="add del">
        <pc:chgData name="Duncan Robertson" userId="90970a6e-769d-4d01-94bd-be2b82985848" providerId="ADAL" clId="{E47D83D9-89F5-4B72-8BA8-9686B49300C7}" dt="2023-04-21T11:05:06.265" v="114"/>
        <pc:sldMkLst>
          <pc:docMk/>
          <pc:sldMk cId="3827748537" sldId="366"/>
        </pc:sldMkLst>
      </pc:sldChg>
      <pc:sldChg chg="add del">
        <pc:chgData name="Duncan Robertson" userId="90970a6e-769d-4d01-94bd-be2b82985848" providerId="ADAL" clId="{E47D83D9-89F5-4B72-8BA8-9686B49300C7}" dt="2023-04-21T11:05:43.287" v="122"/>
        <pc:sldMkLst>
          <pc:docMk/>
          <pc:sldMk cId="1532819756" sldId="368"/>
        </pc:sldMkLst>
      </pc:sldChg>
      <pc:sldChg chg="del">
        <pc:chgData name="Duncan Robertson" userId="90970a6e-769d-4d01-94bd-be2b82985848" providerId="ADAL" clId="{E47D83D9-89F5-4B72-8BA8-9686B49300C7}" dt="2023-04-21T11:00:11.625" v="15" actId="47"/>
        <pc:sldMkLst>
          <pc:docMk/>
          <pc:sldMk cId="1719784831" sldId="369"/>
        </pc:sldMkLst>
      </pc:sldChg>
      <pc:sldChg chg="del">
        <pc:chgData name="Duncan Robertson" userId="90970a6e-769d-4d01-94bd-be2b82985848" providerId="ADAL" clId="{E47D83D9-89F5-4B72-8BA8-9686B49300C7}" dt="2023-04-21T11:00:11.625" v="15" actId="47"/>
        <pc:sldMkLst>
          <pc:docMk/>
          <pc:sldMk cId="3424977290" sldId="371"/>
        </pc:sldMkLst>
      </pc:sldChg>
      <pc:sldChg chg="add">
        <pc:chgData name="Duncan Robertson" userId="90970a6e-769d-4d01-94bd-be2b82985848" providerId="ADAL" clId="{E47D83D9-89F5-4B72-8BA8-9686B49300C7}" dt="2023-04-21T11:05:06.265" v="114"/>
        <pc:sldMkLst>
          <pc:docMk/>
          <pc:sldMk cId="2192739137" sldId="372"/>
        </pc:sldMkLst>
      </pc:sldChg>
      <pc:sldChg chg="add del">
        <pc:chgData name="Duncan Robertson" userId="90970a6e-769d-4d01-94bd-be2b82985848" providerId="ADAL" clId="{E47D83D9-89F5-4B72-8BA8-9686B49300C7}" dt="2023-04-21T11:28:20.126" v="667" actId="47"/>
        <pc:sldMkLst>
          <pc:docMk/>
          <pc:sldMk cId="90339940" sldId="373"/>
        </pc:sldMkLst>
      </pc:sldChg>
      <pc:sldChg chg="add del">
        <pc:chgData name="Duncan Robertson" userId="90970a6e-769d-4d01-94bd-be2b82985848" providerId="ADAL" clId="{E47D83D9-89F5-4B72-8BA8-9686B49300C7}" dt="2023-04-21T11:02:52.535" v="83"/>
        <pc:sldMkLst>
          <pc:docMk/>
          <pc:sldMk cId="3719046707" sldId="399"/>
        </pc:sldMkLst>
      </pc:sldChg>
      <pc:sldChg chg="del">
        <pc:chgData name="Duncan Robertson" userId="90970a6e-769d-4d01-94bd-be2b82985848" providerId="ADAL" clId="{E47D83D9-89F5-4B72-8BA8-9686B49300C7}" dt="2023-04-21T11:00:11.625" v="15" actId="47"/>
        <pc:sldMkLst>
          <pc:docMk/>
          <pc:sldMk cId="2862026705" sldId="404"/>
        </pc:sldMkLst>
      </pc:sldChg>
      <pc:sldChg chg="del">
        <pc:chgData name="Duncan Robertson" userId="90970a6e-769d-4d01-94bd-be2b82985848" providerId="ADAL" clId="{E47D83D9-89F5-4B72-8BA8-9686B49300C7}" dt="2023-04-21T11:00:11.625" v="15" actId="47"/>
        <pc:sldMkLst>
          <pc:docMk/>
          <pc:sldMk cId="362646432" sldId="405"/>
        </pc:sldMkLst>
      </pc:sldChg>
      <pc:sldChg chg="del">
        <pc:chgData name="Duncan Robertson" userId="90970a6e-769d-4d01-94bd-be2b82985848" providerId="ADAL" clId="{E47D83D9-89F5-4B72-8BA8-9686B49300C7}" dt="2023-04-21T11:00:11.625" v="15" actId="47"/>
        <pc:sldMkLst>
          <pc:docMk/>
          <pc:sldMk cId="2414242910" sldId="406"/>
        </pc:sldMkLst>
      </pc:sldChg>
      <pc:sldChg chg="del">
        <pc:chgData name="Duncan Robertson" userId="90970a6e-769d-4d01-94bd-be2b82985848" providerId="ADAL" clId="{E47D83D9-89F5-4B72-8BA8-9686B49300C7}" dt="2023-04-21T11:00:11.625" v="15" actId="47"/>
        <pc:sldMkLst>
          <pc:docMk/>
          <pc:sldMk cId="3299833457" sldId="407"/>
        </pc:sldMkLst>
      </pc:sldChg>
      <pc:sldChg chg="del">
        <pc:chgData name="Duncan Robertson" userId="90970a6e-769d-4d01-94bd-be2b82985848" providerId="ADAL" clId="{E47D83D9-89F5-4B72-8BA8-9686B49300C7}" dt="2023-04-21T11:00:11.625" v="15" actId="47"/>
        <pc:sldMkLst>
          <pc:docMk/>
          <pc:sldMk cId="1867461872" sldId="408"/>
        </pc:sldMkLst>
      </pc:sldChg>
      <pc:sldChg chg="del">
        <pc:chgData name="Duncan Robertson" userId="90970a6e-769d-4d01-94bd-be2b82985848" providerId="ADAL" clId="{E47D83D9-89F5-4B72-8BA8-9686B49300C7}" dt="2023-04-21T11:00:11.625" v="15" actId="47"/>
        <pc:sldMkLst>
          <pc:docMk/>
          <pc:sldMk cId="2088857447" sldId="411"/>
        </pc:sldMkLst>
      </pc:sldChg>
      <pc:sldChg chg="del">
        <pc:chgData name="Duncan Robertson" userId="90970a6e-769d-4d01-94bd-be2b82985848" providerId="ADAL" clId="{E47D83D9-89F5-4B72-8BA8-9686B49300C7}" dt="2023-04-21T11:00:11.625" v="15" actId="47"/>
        <pc:sldMkLst>
          <pc:docMk/>
          <pc:sldMk cId="3727122835" sldId="412"/>
        </pc:sldMkLst>
      </pc:sldChg>
      <pc:sldChg chg="del">
        <pc:chgData name="Duncan Robertson" userId="90970a6e-769d-4d01-94bd-be2b82985848" providerId="ADAL" clId="{E47D83D9-89F5-4B72-8BA8-9686B49300C7}" dt="2023-04-21T11:00:11.625" v="15" actId="47"/>
        <pc:sldMkLst>
          <pc:docMk/>
          <pc:sldMk cId="3049111329" sldId="413"/>
        </pc:sldMkLst>
      </pc:sldChg>
      <pc:sldChg chg="del">
        <pc:chgData name="Duncan Robertson" userId="90970a6e-769d-4d01-94bd-be2b82985848" providerId="ADAL" clId="{E47D83D9-89F5-4B72-8BA8-9686B49300C7}" dt="2023-04-21T11:00:11.625" v="15" actId="47"/>
        <pc:sldMkLst>
          <pc:docMk/>
          <pc:sldMk cId="982026498" sldId="414"/>
        </pc:sldMkLst>
      </pc:sldChg>
      <pc:sldChg chg="del">
        <pc:chgData name="Duncan Robertson" userId="90970a6e-769d-4d01-94bd-be2b82985848" providerId="ADAL" clId="{E47D83D9-89F5-4B72-8BA8-9686B49300C7}" dt="2023-04-21T11:00:11.625" v="15" actId="47"/>
        <pc:sldMkLst>
          <pc:docMk/>
          <pc:sldMk cId="157982382" sldId="416"/>
        </pc:sldMkLst>
      </pc:sldChg>
      <pc:sldChg chg="add">
        <pc:chgData name="Duncan Robertson" userId="90970a6e-769d-4d01-94bd-be2b82985848" providerId="ADAL" clId="{E47D83D9-89F5-4B72-8BA8-9686B49300C7}" dt="2023-04-21T11:02:52.535" v="83"/>
        <pc:sldMkLst>
          <pc:docMk/>
          <pc:sldMk cId="1741187242" sldId="417"/>
        </pc:sldMkLst>
      </pc:sldChg>
      <pc:sldChg chg="add del">
        <pc:chgData name="Duncan Robertson" userId="90970a6e-769d-4d01-94bd-be2b82985848" providerId="ADAL" clId="{E47D83D9-89F5-4B72-8BA8-9686B49300C7}" dt="2023-04-21T11:22:27.238" v="327" actId="47"/>
        <pc:sldMkLst>
          <pc:docMk/>
          <pc:sldMk cId="2660480705" sldId="420"/>
        </pc:sldMkLst>
      </pc:sldChg>
      <pc:sldChg chg="modSp mod">
        <pc:chgData name="Duncan Robertson" userId="90970a6e-769d-4d01-94bd-be2b82985848" providerId="ADAL" clId="{E47D83D9-89F5-4B72-8BA8-9686B49300C7}" dt="2023-04-21T11:27:54.819" v="665" actId="27636"/>
        <pc:sldMkLst>
          <pc:docMk/>
          <pc:sldMk cId="2684738989" sldId="421"/>
        </pc:sldMkLst>
        <pc:spChg chg="mod">
          <ac:chgData name="Duncan Robertson" userId="90970a6e-769d-4d01-94bd-be2b82985848" providerId="ADAL" clId="{E47D83D9-89F5-4B72-8BA8-9686B49300C7}" dt="2023-04-21T10:59:47.667" v="10" actId="20577"/>
          <ac:spMkLst>
            <pc:docMk/>
            <pc:sldMk cId="2684738989" sldId="421"/>
            <ac:spMk id="4" creationId="{03F53DF3-380F-4470-B4E0-E6F0D205117E}"/>
          </ac:spMkLst>
        </pc:spChg>
        <pc:spChg chg="mod">
          <ac:chgData name="Duncan Robertson" userId="90970a6e-769d-4d01-94bd-be2b82985848" providerId="ADAL" clId="{E47D83D9-89F5-4B72-8BA8-9686B49300C7}" dt="2023-04-21T11:27:54.819" v="665" actId="27636"/>
          <ac:spMkLst>
            <pc:docMk/>
            <pc:sldMk cId="2684738989" sldId="421"/>
            <ac:spMk id="7" creationId="{02181DCC-55FE-4190-AD96-50424383C6B8}"/>
          </ac:spMkLst>
        </pc:spChg>
      </pc:sldChg>
      <pc:sldChg chg="modSp mod">
        <pc:chgData name="Duncan Robertson" userId="90970a6e-769d-4d01-94bd-be2b82985848" providerId="ADAL" clId="{E47D83D9-89F5-4B72-8BA8-9686B49300C7}" dt="2023-04-21T11:20:49.093" v="272" actId="2711"/>
        <pc:sldMkLst>
          <pc:docMk/>
          <pc:sldMk cId="3839526178" sldId="422"/>
        </pc:sldMkLst>
        <pc:spChg chg="mod">
          <ac:chgData name="Duncan Robertson" userId="90970a6e-769d-4d01-94bd-be2b82985848" providerId="ADAL" clId="{E47D83D9-89F5-4B72-8BA8-9686B49300C7}" dt="2023-04-21T11:01:56.322" v="25" actId="20577"/>
          <ac:spMkLst>
            <pc:docMk/>
            <pc:sldMk cId="3839526178" sldId="422"/>
            <ac:spMk id="4" creationId="{D4395945-3BB1-493D-9228-CB135439C382}"/>
          </ac:spMkLst>
        </pc:spChg>
        <pc:spChg chg="mod">
          <ac:chgData name="Duncan Robertson" userId="90970a6e-769d-4d01-94bd-be2b82985848" providerId="ADAL" clId="{E47D83D9-89F5-4B72-8BA8-9686B49300C7}" dt="2023-04-21T11:20:49.093" v="272" actId="2711"/>
          <ac:spMkLst>
            <pc:docMk/>
            <pc:sldMk cId="3839526178" sldId="422"/>
            <ac:spMk id="5" creationId="{FD87CB8B-9D04-4F18-BF49-20A1575E747D}"/>
          </ac:spMkLst>
        </pc:spChg>
      </pc:sldChg>
      <pc:sldChg chg="del">
        <pc:chgData name="Duncan Robertson" userId="90970a6e-769d-4d01-94bd-be2b82985848" providerId="ADAL" clId="{E47D83D9-89F5-4B72-8BA8-9686B49300C7}" dt="2023-04-21T11:00:11.625" v="15" actId="47"/>
        <pc:sldMkLst>
          <pc:docMk/>
          <pc:sldMk cId="785786229" sldId="423"/>
        </pc:sldMkLst>
      </pc:sldChg>
      <pc:sldChg chg="modSp add mod">
        <pc:chgData name="Duncan Robertson" userId="90970a6e-769d-4d01-94bd-be2b82985848" providerId="ADAL" clId="{E47D83D9-89F5-4B72-8BA8-9686B49300C7}" dt="2023-04-21T11:02:29.810" v="82" actId="20577"/>
        <pc:sldMkLst>
          <pc:docMk/>
          <pc:sldMk cId="2425081987" sldId="423"/>
        </pc:sldMkLst>
        <pc:spChg chg="mod">
          <ac:chgData name="Duncan Robertson" userId="90970a6e-769d-4d01-94bd-be2b82985848" providerId="ADAL" clId="{E47D83D9-89F5-4B72-8BA8-9686B49300C7}" dt="2023-04-21T11:02:29.810" v="82" actId="20577"/>
          <ac:spMkLst>
            <pc:docMk/>
            <pc:sldMk cId="2425081987" sldId="423"/>
            <ac:spMk id="4" creationId="{D4395945-3BB1-493D-9228-CB135439C382}"/>
          </ac:spMkLst>
        </pc:spChg>
      </pc:sldChg>
      <pc:sldChg chg="add del">
        <pc:chgData name="Duncan Robertson" userId="90970a6e-769d-4d01-94bd-be2b82985848" providerId="ADAL" clId="{E47D83D9-89F5-4B72-8BA8-9686B49300C7}" dt="2023-04-21T11:23:05.816" v="330" actId="47"/>
        <pc:sldMkLst>
          <pc:docMk/>
          <pc:sldMk cId="4255027968" sldId="424"/>
        </pc:sldMkLst>
      </pc:sldChg>
      <pc:sldChg chg="add del">
        <pc:chgData name="Duncan Robertson" userId="90970a6e-769d-4d01-94bd-be2b82985848" providerId="ADAL" clId="{E47D83D9-89F5-4B72-8BA8-9686B49300C7}" dt="2023-04-21T11:22:37.976" v="328" actId="47"/>
        <pc:sldMkLst>
          <pc:docMk/>
          <pc:sldMk cId="2509202145" sldId="426"/>
        </pc:sldMkLst>
      </pc:sldChg>
      <pc:sldChg chg="add del">
        <pc:chgData name="Duncan Robertson" userId="90970a6e-769d-4d01-94bd-be2b82985848" providerId="ADAL" clId="{E47D83D9-89F5-4B72-8BA8-9686B49300C7}" dt="2023-04-21T11:21:58.140" v="320" actId="47"/>
        <pc:sldMkLst>
          <pc:docMk/>
          <pc:sldMk cId="1235779549" sldId="427"/>
        </pc:sldMkLst>
      </pc:sldChg>
      <pc:sldChg chg="add del">
        <pc:chgData name="Duncan Robertson" userId="90970a6e-769d-4d01-94bd-be2b82985848" providerId="ADAL" clId="{E47D83D9-89F5-4B72-8BA8-9686B49300C7}" dt="2023-04-21T11:21:58.584" v="321" actId="47"/>
        <pc:sldMkLst>
          <pc:docMk/>
          <pc:sldMk cId="2899689693" sldId="428"/>
        </pc:sldMkLst>
      </pc:sldChg>
      <pc:sldChg chg="add del">
        <pc:chgData name="Duncan Robertson" userId="90970a6e-769d-4d01-94bd-be2b82985848" providerId="ADAL" clId="{E47D83D9-89F5-4B72-8BA8-9686B49300C7}" dt="2023-04-21T11:22:39.203" v="329" actId="47"/>
        <pc:sldMkLst>
          <pc:docMk/>
          <pc:sldMk cId="2039556246" sldId="429"/>
        </pc:sldMkLst>
      </pc:sldChg>
      <pc:sldChg chg="add del">
        <pc:chgData name="Duncan Robertson" userId="90970a6e-769d-4d01-94bd-be2b82985848" providerId="ADAL" clId="{E47D83D9-89F5-4B72-8BA8-9686B49300C7}" dt="2023-04-21T11:21:47.387" v="317" actId="47"/>
        <pc:sldMkLst>
          <pc:docMk/>
          <pc:sldMk cId="3057766965" sldId="430"/>
        </pc:sldMkLst>
      </pc:sldChg>
      <pc:sldChg chg="add del">
        <pc:chgData name="Duncan Robertson" userId="90970a6e-769d-4d01-94bd-be2b82985848" providerId="ADAL" clId="{E47D83D9-89F5-4B72-8BA8-9686B49300C7}" dt="2023-04-21T11:21:56.373" v="318" actId="47"/>
        <pc:sldMkLst>
          <pc:docMk/>
          <pc:sldMk cId="785786229" sldId="431"/>
        </pc:sldMkLst>
      </pc:sldChg>
      <pc:sldChg chg="add del">
        <pc:chgData name="Duncan Robertson" userId="90970a6e-769d-4d01-94bd-be2b82985848" providerId="ADAL" clId="{E47D83D9-89F5-4B72-8BA8-9686B49300C7}" dt="2023-04-21T11:21:57.561" v="319" actId="47"/>
        <pc:sldMkLst>
          <pc:docMk/>
          <pc:sldMk cId="3873612544" sldId="432"/>
        </pc:sldMkLst>
      </pc:sldChg>
      <pc:sldChg chg="add">
        <pc:chgData name="Duncan Robertson" userId="90970a6e-769d-4d01-94bd-be2b82985848" providerId="ADAL" clId="{E47D83D9-89F5-4B72-8BA8-9686B49300C7}" dt="2023-04-21T11:02:52.535" v="83"/>
        <pc:sldMkLst>
          <pc:docMk/>
          <pc:sldMk cId="2646081027" sldId="433"/>
        </pc:sldMkLst>
      </pc:sldChg>
      <pc:sldChg chg="modSp add mod">
        <pc:chgData name="Duncan Robertson" userId="90970a6e-769d-4d01-94bd-be2b82985848" providerId="ADAL" clId="{E47D83D9-89F5-4B72-8BA8-9686B49300C7}" dt="2023-04-21T11:03:53.402" v="99" actId="20577"/>
        <pc:sldMkLst>
          <pc:docMk/>
          <pc:sldMk cId="719270194" sldId="434"/>
        </pc:sldMkLst>
        <pc:spChg chg="mod">
          <ac:chgData name="Duncan Robertson" userId="90970a6e-769d-4d01-94bd-be2b82985848" providerId="ADAL" clId="{E47D83D9-89F5-4B72-8BA8-9686B49300C7}" dt="2023-04-21T11:03:53.402" v="99" actId="20577"/>
          <ac:spMkLst>
            <pc:docMk/>
            <pc:sldMk cId="719270194" sldId="434"/>
            <ac:spMk id="4" creationId="{D4395945-3BB1-493D-9228-CB135439C382}"/>
          </ac:spMkLst>
        </pc:spChg>
      </pc:sldChg>
      <pc:sldChg chg="del">
        <pc:chgData name="Duncan Robertson" userId="90970a6e-769d-4d01-94bd-be2b82985848" providerId="ADAL" clId="{E47D83D9-89F5-4B72-8BA8-9686B49300C7}" dt="2023-04-21T11:00:11.625" v="15" actId="47"/>
        <pc:sldMkLst>
          <pc:docMk/>
          <pc:sldMk cId="804388559" sldId="436"/>
        </pc:sldMkLst>
      </pc:sldChg>
      <pc:sldChg chg="add del">
        <pc:chgData name="Duncan Robertson" userId="90970a6e-769d-4d01-94bd-be2b82985848" providerId="ADAL" clId="{E47D83D9-89F5-4B72-8BA8-9686B49300C7}" dt="2023-04-21T11:23:38.823" v="377" actId="47"/>
        <pc:sldMkLst>
          <pc:docMk/>
          <pc:sldMk cId="1617677041" sldId="437"/>
        </pc:sldMkLst>
      </pc:sldChg>
      <pc:sldChg chg="add del">
        <pc:chgData name="Duncan Robertson" userId="90970a6e-769d-4d01-94bd-be2b82985848" providerId="ADAL" clId="{E47D83D9-89F5-4B72-8BA8-9686B49300C7}" dt="2023-04-21T11:23:38.823" v="377" actId="47"/>
        <pc:sldMkLst>
          <pc:docMk/>
          <pc:sldMk cId="4212794871" sldId="438"/>
        </pc:sldMkLst>
      </pc:sldChg>
      <pc:sldChg chg="add">
        <pc:chgData name="Duncan Robertson" userId="90970a6e-769d-4d01-94bd-be2b82985848" providerId="ADAL" clId="{E47D83D9-89F5-4B72-8BA8-9686B49300C7}" dt="2023-04-21T11:04:01.311" v="100"/>
        <pc:sldMkLst>
          <pc:docMk/>
          <pc:sldMk cId="209295067" sldId="439"/>
        </pc:sldMkLst>
      </pc:sldChg>
      <pc:sldChg chg="add del">
        <pc:chgData name="Duncan Robertson" userId="90970a6e-769d-4d01-94bd-be2b82985848" providerId="ADAL" clId="{E47D83D9-89F5-4B72-8BA8-9686B49300C7}" dt="2023-04-21T11:24:11.715" v="383" actId="47"/>
        <pc:sldMkLst>
          <pc:docMk/>
          <pc:sldMk cId="3733621456" sldId="455"/>
        </pc:sldMkLst>
      </pc:sldChg>
      <pc:sldChg chg="add del">
        <pc:chgData name="Duncan Robertson" userId="90970a6e-769d-4d01-94bd-be2b82985848" providerId="ADAL" clId="{E47D83D9-89F5-4B72-8BA8-9686B49300C7}" dt="2023-04-21T11:24:12.561" v="384" actId="47"/>
        <pc:sldMkLst>
          <pc:docMk/>
          <pc:sldMk cId="110560293" sldId="456"/>
        </pc:sldMkLst>
      </pc:sldChg>
      <pc:sldChg chg="add del">
        <pc:chgData name="Duncan Robertson" userId="90970a6e-769d-4d01-94bd-be2b82985848" providerId="ADAL" clId="{E47D83D9-89F5-4B72-8BA8-9686B49300C7}" dt="2023-04-21T11:24:13.290" v="385" actId="47"/>
        <pc:sldMkLst>
          <pc:docMk/>
          <pc:sldMk cId="4097468861" sldId="457"/>
        </pc:sldMkLst>
      </pc:sldChg>
      <pc:sldChg chg="add">
        <pc:chgData name="Duncan Robertson" userId="90970a6e-769d-4d01-94bd-be2b82985848" providerId="ADAL" clId="{E47D83D9-89F5-4B72-8BA8-9686B49300C7}" dt="2023-04-21T11:04:01.311" v="100"/>
        <pc:sldMkLst>
          <pc:docMk/>
          <pc:sldMk cId="2908864416" sldId="460"/>
        </pc:sldMkLst>
      </pc:sldChg>
      <pc:sldChg chg="add del">
        <pc:chgData name="Duncan Robertson" userId="90970a6e-769d-4d01-94bd-be2b82985848" providerId="ADAL" clId="{E47D83D9-89F5-4B72-8BA8-9686B49300C7}" dt="2023-04-21T11:23:53.462" v="382" actId="47"/>
        <pc:sldMkLst>
          <pc:docMk/>
          <pc:sldMk cId="457168565" sldId="461"/>
        </pc:sldMkLst>
      </pc:sldChg>
      <pc:sldChg chg="add del">
        <pc:chgData name="Duncan Robertson" userId="90970a6e-769d-4d01-94bd-be2b82985848" providerId="ADAL" clId="{E47D83D9-89F5-4B72-8BA8-9686B49300C7}" dt="2023-04-21T11:23:38.823" v="377" actId="47"/>
        <pc:sldMkLst>
          <pc:docMk/>
          <pc:sldMk cId="924061974" sldId="465"/>
        </pc:sldMkLst>
      </pc:sldChg>
      <pc:sldChg chg="add del">
        <pc:chgData name="Duncan Robertson" userId="90970a6e-769d-4d01-94bd-be2b82985848" providerId="ADAL" clId="{E47D83D9-89F5-4B72-8BA8-9686B49300C7}" dt="2023-04-21T11:23:43.468" v="378" actId="47"/>
        <pc:sldMkLst>
          <pc:docMk/>
          <pc:sldMk cId="2724849180" sldId="466"/>
        </pc:sldMkLst>
      </pc:sldChg>
      <pc:sldChg chg="add del">
        <pc:chgData name="Duncan Robertson" userId="90970a6e-769d-4d01-94bd-be2b82985848" providerId="ADAL" clId="{E47D83D9-89F5-4B72-8BA8-9686B49300C7}" dt="2023-04-21T11:23:52.167" v="381" actId="47"/>
        <pc:sldMkLst>
          <pc:docMk/>
          <pc:sldMk cId="2648213355" sldId="467"/>
        </pc:sldMkLst>
      </pc:sldChg>
      <pc:sldChg chg="add del">
        <pc:chgData name="Duncan Robertson" userId="90970a6e-769d-4d01-94bd-be2b82985848" providerId="ADAL" clId="{E47D83D9-89F5-4B72-8BA8-9686B49300C7}" dt="2023-04-21T11:23:48.472" v="379" actId="47"/>
        <pc:sldMkLst>
          <pc:docMk/>
          <pc:sldMk cId="3063959051" sldId="468"/>
        </pc:sldMkLst>
      </pc:sldChg>
      <pc:sldChg chg="add del">
        <pc:chgData name="Duncan Robertson" userId="90970a6e-769d-4d01-94bd-be2b82985848" providerId="ADAL" clId="{E47D83D9-89F5-4B72-8BA8-9686B49300C7}" dt="2023-04-21T11:23:50.775" v="380" actId="47"/>
        <pc:sldMkLst>
          <pc:docMk/>
          <pc:sldMk cId="3061231619" sldId="469"/>
        </pc:sldMkLst>
      </pc:sldChg>
      <pc:sldChg chg="modSp add mod">
        <pc:chgData name="Duncan Robertson" userId="90970a6e-769d-4d01-94bd-be2b82985848" providerId="ADAL" clId="{E47D83D9-89F5-4B72-8BA8-9686B49300C7}" dt="2023-04-21T11:04:53.308" v="113" actId="20577"/>
        <pc:sldMkLst>
          <pc:docMk/>
          <pc:sldMk cId="492407980" sldId="470"/>
        </pc:sldMkLst>
        <pc:spChg chg="mod">
          <ac:chgData name="Duncan Robertson" userId="90970a6e-769d-4d01-94bd-be2b82985848" providerId="ADAL" clId="{E47D83D9-89F5-4B72-8BA8-9686B49300C7}" dt="2023-04-21T11:04:50.874" v="112" actId="20577"/>
          <ac:spMkLst>
            <pc:docMk/>
            <pc:sldMk cId="492407980" sldId="470"/>
            <ac:spMk id="4" creationId="{D4395945-3BB1-493D-9228-CB135439C382}"/>
          </ac:spMkLst>
        </pc:spChg>
        <pc:spChg chg="mod">
          <ac:chgData name="Duncan Robertson" userId="90970a6e-769d-4d01-94bd-be2b82985848" providerId="ADAL" clId="{E47D83D9-89F5-4B72-8BA8-9686B49300C7}" dt="2023-04-21T11:04:53.308" v="113" actId="20577"/>
          <ac:spMkLst>
            <pc:docMk/>
            <pc:sldMk cId="492407980" sldId="470"/>
            <ac:spMk id="5" creationId="{FD87CB8B-9D04-4F18-BF49-20A1575E747D}"/>
          </ac:spMkLst>
        </pc:spChg>
      </pc:sldChg>
      <pc:sldChg chg="modSp add mod">
        <pc:chgData name="Duncan Robertson" userId="90970a6e-769d-4d01-94bd-be2b82985848" providerId="ADAL" clId="{E47D83D9-89F5-4B72-8BA8-9686B49300C7}" dt="2023-04-21T11:05:34.522" v="121" actId="20577"/>
        <pc:sldMkLst>
          <pc:docMk/>
          <pc:sldMk cId="397806539" sldId="471"/>
        </pc:sldMkLst>
        <pc:spChg chg="mod">
          <ac:chgData name="Duncan Robertson" userId="90970a6e-769d-4d01-94bd-be2b82985848" providerId="ADAL" clId="{E47D83D9-89F5-4B72-8BA8-9686B49300C7}" dt="2023-04-21T11:05:34.522" v="121" actId="20577"/>
          <ac:spMkLst>
            <pc:docMk/>
            <pc:sldMk cId="397806539" sldId="471"/>
            <ac:spMk id="4" creationId="{D4395945-3BB1-493D-9228-CB135439C382}"/>
          </ac:spMkLst>
        </pc:spChg>
      </pc:sldChg>
      <pc:sldChg chg="add del">
        <pc:chgData name="Duncan Robertson" userId="90970a6e-769d-4d01-94bd-be2b82985848" providerId="ADAL" clId="{E47D83D9-89F5-4B72-8BA8-9686B49300C7}" dt="2023-04-21T11:28:13.092" v="666" actId="47"/>
        <pc:sldMkLst>
          <pc:docMk/>
          <pc:sldMk cId="559703676" sldId="472"/>
        </pc:sldMkLst>
      </pc:sldChg>
      <pc:sldChg chg="addSp delSp modSp new mod">
        <pc:chgData name="Duncan Robertson" userId="90970a6e-769d-4d01-94bd-be2b82985848" providerId="ADAL" clId="{E47D83D9-89F5-4B72-8BA8-9686B49300C7}" dt="2023-04-21T11:26:45.424" v="573" actId="5793"/>
        <pc:sldMkLst>
          <pc:docMk/>
          <pc:sldMk cId="793553090" sldId="473"/>
        </pc:sldMkLst>
        <pc:spChg chg="mod">
          <ac:chgData name="Duncan Robertson" userId="90970a6e-769d-4d01-94bd-be2b82985848" providerId="ADAL" clId="{E47D83D9-89F5-4B72-8BA8-9686B49300C7}" dt="2023-04-21T11:26:45.424" v="573" actId="5793"/>
          <ac:spMkLst>
            <pc:docMk/>
            <pc:sldMk cId="793553090" sldId="473"/>
            <ac:spMk id="3" creationId="{77090885-23C3-6E83-980B-61667E2B5AC6}"/>
          </ac:spMkLst>
        </pc:spChg>
        <pc:picChg chg="add del">
          <ac:chgData name="Duncan Robertson" userId="90970a6e-769d-4d01-94bd-be2b82985848" providerId="ADAL" clId="{E47D83D9-89F5-4B72-8BA8-9686B49300C7}" dt="2023-04-21T11:26:10.154" v="567" actId="478"/>
          <ac:picMkLst>
            <pc:docMk/>
            <pc:sldMk cId="793553090" sldId="473"/>
            <ac:picMk id="5" creationId="{18BD5FE4-2B5A-BC50-7ED7-A99E7AF18239}"/>
          </ac:picMkLst>
        </pc:picChg>
        <pc:picChg chg="add">
          <ac:chgData name="Duncan Robertson" userId="90970a6e-769d-4d01-94bd-be2b82985848" providerId="ADAL" clId="{E47D83D9-89F5-4B72-8BA8-9686B49300C7}" dt="2023-04-21T11:26:10.559" v="568" actId="22"/>
          <ac:picMkLst>
            <pc:docMk/>
            <pc:sldMk cId="793553090" sldId="473"/>
            <ac:picMk id="7" creationId="{BA644AE6-DBA9-598E-F062-003D9817461B}"/>
          </ac:picMkLst>
        </pc:picChg>
      </pc:sldChg>
      <pc:sldChg chg="modSp add mod">
        <pc:chgData name="Duncan Robertson" userId="90970a6e-769d-4d01-94bd-be2b82985848" providerId="ADAL" clId="{E47D83D9-89F5-4B72-8BA8-9686B49300C7}" dt="2023-04-21T12:13:27.360" v="669" actId="20577"/>
        <pc:sldMkLst>
          <pc:docMk/>
          <pc:sldMk cId="1076005965" sldId="474"/>
        </pc:sldMkLst>
        <pc:spChg chg="mod">
          <ac:chgData name="Duncan Robertson" userId="90970a6e-769d-4d01-94bd-be2b82985848" providerId="ADAL" clId="{E47D83D9-89F5-4B72-8BA8-9686B49300C7}" dt="2023-04-21T12:13:27.360" v="669" actId="20577"/>
          <ac:spMkLst>
            <pc:docMk/>
            <pc:sldMk cId="1076005965" sldId="474"/>
            <ac:spMk id="7" creationId="{02181DCC-55FE-4190-AD96-50424383C6B8}"/>
          </ac:spMkLst>
        </pc:spChg>
      </pc:sldChg>
      <pc:sldChg chg="addSp modSp new mod">
        <pc:chgData name="Duncan Robertson" userId="90970a6e-769d-4d01-94bd-be2b82985848" providerId="ADAL" clId="{E47D83D9-89F5-4B72-8BA8-9686B49300C7}" dt="2023-04-21T12:14:05.637" v="675" actId="1076"/>
        <pc:sldMkLst>
          <pc:docMk/>
          <pc:sldMk cId="3886590553" sldId="475"/>
        </pc:sldMkLst>
        <pc:spChg chg="mod">
          <ac:chgData name="Duncan Robertson" userId="90970a6e-769d-4d01-94bd-be2b82985848" providerId="ADAL" clId="{E47D83D9-89F5-4B72-8BA8-9686B49300C7}" dt="2023-04-21T12:14:05.637" v="675" actId="1076"/>
          <ac:spMkLst>
            <pc:docMk/>
            <pc:sldMk cId="3886590553" sldId="475"/>
            <ac:spMk id="3" creationId="{6C88F781-529E-7D7E-2422-F2DED9F7EEB6}"/>
          </ac:spMkLst>
        </pc:spChg>
        <pc:picChg chg="add">
          <ac:chgData name="Duncan Robertson" userId="90970a6e-769d-4d01-94bd-be2b82985848" providerId="ADAL" clId="{E47D83D9-89F5-4B72-8BA8-9686B49300C7}" dt="2023-04-21T12:13:49.319" v="671" actId="22"/>
          <ac:picMkLst>
            <pc:docMk/>
            <pc:sldMk cId="3886590553" sldId="475"/>
            <ac:picMk id="5" creationId="{16AEEEE4-CA95-38A5-0441-6E85D0F744F2}"/>
          </ac:picMkLst>
        </pc:picChg>
      </pc:sldChg>
      <pc:sldChg chg="addSp modSp new del mod">
        <pc:chgData name="Duncan Robertson" userId="90970a6e-769d-4d01-94bd-be2b82985848" providerId="ADAL" clId="{E47D83D9-89F5-4B72-8BA8-9686B49300C7}" dt="2023-04-21T12:21:37.358" v="803" actId="47"/>
        <pc:sldMkLst>
          <pc:docMk/>
          <pc:sldMk cId="2592313884" sldId="476"/>
        </pc:sldMkLst>
        <pc:spChg chg="add mod">
          <ac:chgData name="Duncan Robertson" userId="90970a6e-769d-4d01-94bd-be2b82985848" providerId="ADAL" clId="{E47D83D9-89F5-4B72-8BA8-9686B49300C7}" dt="2023-04-21T12:19:56.255" v="802" actId="14100"/>
          <ac:spMkLst>
            <pc:docMk/>
            <pc:sldMk cId="2592313884" sldId="476"/>
            <ac:spMk id="6" creationId="{CD681545-70E7-6AE9-A43C-282B0739AC83}"/>
          </ac:spMkLst>
        </pc:spChg>
        <pc:picChg chg="add mod">
          <ac:chgData name="Duncan Robertson" userId="90970a6e-769d-4d01-94bd-be2b82985848" providerId="ADAL" clId="{E47D83D9-89F5-4B72-8BA8-9686B49300C7}" dt="2023-04-21T12:19:08.021" v="759" actId="14100"/>
          <ac:picMkLst>
            <pc:docMk/>
            <pc:sldMk cId="2592313884" sldId="476"/>
            <ac:picMk id="5" creationId="{AA8FA272-C25E-B76D-4134-BDA26A46968C}"/>
          </ac:picMkLst>
        </pc:picChg>
      </pc:sldChg>
      <pc:sldChg chg="del">
        <pc:chgData name="Duncan Robertson" userId="90970a6e-769d-4d01-94bd-be2b82985848" providerId="ADAL" clId="{E47D83D9-89F5-4B72-8BA8-9686B49300C7}" dt="2023-04-21T11:00:11.625" v="15" actId="47"/>
        <pc:sldMkLst>
          <pc:docMk/>
          <pc:sldMk cId="741356693" sldId="491"/>
        </pc:sldMkLst>
      </pc:sldChg>
      <pc:sldChg chg="del">
        <pc:chgData name="Duncan Robertson" userId="90970a6e-769d-4d01-94bd-be2b82985848" providerId="ADAL" clId="{E47D83D9-89F5-4B72-8BA8-9686B49300C7}" dt="2023-04-21T11:00:11.625" v="15" actId="47"/>
        <pc:sldMkLst>
          <pc:docMk/>
          <pc:sldMk cId="1385493862" sldId="2074701868"/>
        </pc:sldMkLst>
      </pc:sldChg>
      <pc:sldChg chg="del">
        <pc:chgData name="Duncan Robertson" userId="90970a6e-769d-4d01-94bd-be2b82985848" providerId="ADAL" clId="{E47D83D9-89F5-4B72-8BA8-9686B49300C7}" dt="2023-04-21T11:00:07.116" v="14" actId="47"/>
        <pc:sldMkLst>
          <pc:docMk/>
          <pc:sldMk cId="1171012120" sldId="2074701869"/>
        </pc:sldMkLst>
      </pc:sldChg>
      <pc:sldChg chg="del">
        <pc:chgData name="Duncan Robertson" userId="90970a6e-769d-4d01-94bd-be2b82985848" providerId="ADAL" clId="{E47D83D9-89F5-4B72-8BA8-9686B49300C7}" dt="2023-04-21T11:00:05.007" v="13" actId="47"/>
        <pc:sldMkLst>
          <pc:docMk/>
          <pc:sldMk cId="2112440131" sldId="2074701870"/>
        </pc:sldMkLst>
      </pc:sldChg>
      <pc:sldChg chg="del">
        <pc:chgData name="Duncan Robertson" userId="90970a6e-769d-4d01-94bd-be2b82985848" providerId="ADAL" clId="{E47D83D9-89F5-4B72-8BA8-9686B49300C7}" dt="2023-04-21T11:00:05.007" v="13" actId="47"/>
        <pc:sldMkLst>
          <pc:docMk/>
          <pc:sldMk cId="287685077" sldId="2074701871"/>
        </pc:sldMkLst>
      </pc:sldChg>
      <pc:sldChg chg="del">
        <pc:chgData name="Duncan Robertson" userId="90970a6e-769d-4d01-94bd-be2b82985848" providerId="ADAL" clId="{E47D83D9-89F5-4B72-8BA8-9686B49300C7}" dt="2023-04-21T11:00:11.625" v="15" actId="47"/>
        <pc:sldMkLst>
          <pc:docMk/>
          <pc:sldMk cId="861525244" sldId="2074701872"/>
        </pc:sldMkLst>
      </pc:sldChg>
      <pc:sldChg chg="del">
        <pc:chgData name="Duncan Robertson" userId="90970a6e-769d-4d01-94bd-be2b82985848" providerId="ADAL" clId="{E47D83D9-89F5-4B72-8BA8-9686B49300C7}" dt="2023-04-21T11:00:11.625" v="15" actId="47"/>
        <pc:sldMkLst>
          <pc:docMk/>
          <pc:sldMk cId="93089376" sldId="2074701873"/>
        </pc:sldMkLst>
      </pc:sldChg>
      <pc:sldChg chg="del">
        <pc:chgData name="Duncan Robertson" userId="90970a6e-769d-4d01-94bd-be2b82985848" providerId="ADAL" clId="{E47D83D9-89F5-4B72-8BA8-9686B49300C7}" dt="2023-04-21T11:00:11.625" v="15" actId="47"/>
        <pc:sldMkLst>
          <pc:docMk/>
          <pc:sldMk cId="1453048056" sldId="2074701874"/>
        </pc:sldMkLst>
      </pc:sldChg>
      <pc:sldChg chg="del">
        <pc:chgData name="Duncan Robertson" userId="90970a6e-769d-4d01-94bd-be2b82985848" providerId="ADAL" clId="{E47D83D9-89F5-4B72-8BA8-9686B49300C7}" dt="2023-04-21T11:00:05.007" v="13" actId="47"/>
        <pc:sldMkLst>
          <pc:docMk/>
          <pc:sldMk cId="643958404" sldId="2074701875"/>
        </pc:sldMkLst>
      </pc:sldChg>
      <pc:sldChg chg="del">
        <pc:chgData name="Duncan Robertson" userId="90970a6e-769d-4d01-94bd-be2b82985848" providerId="ADAL" clId="{E47D83D9-89F5-4B72-8BA8-9686B49300C7}" dt="2023-04-21T11:00:11.625" v="15" actId="47"/>
        <pc:sldMkLst>
          <pc:docMk/>
          <pc:sldMk cId="2646081027" sldId="2074701876"/>
        </pc:sldMkLst>
      </pc:sldChg>
      <pc:sldChg chg="del">
        <pc:chgData name="Duncan Robertson" userId="90970a6e-769d-4d01-94bd-be2b82985848" providerId="ADAL" clId="{E47D83D9-89F5-4B72-8BA8-9686B49300C7}" dt="2023-04-21T11:00:11.625" v="15" actId="47"/>
        <pc:sldMkLst>
          <pc:docMk/>
          <pc:sldMk cId="645156687" sldId="2074701877"/>
        </pc:sldMkLst>
      </pc:sldChg>
      <pc:sldChg chg="del">
        <pc:chgData name="Duncan Robertson" userId="90970a6e-769d-4d01-94bd-be2b82985848" providerId="ADAL" clId="{E47D83D9-89F5-4B72-8BA8-9686B49300C7}" dt="2023-04-21T11:00:11.625" v="15" actId="47"/>
        <pc:sldMkLst>
          <pc:docMk/>
          <pc:sldMk cId="1364936724" sldId="2074701878"/>
        </pc:sldMkLst>
      </pc:sldChg>
      <pc:sldChg chg="del">
        <pc:chgData name="Duncan Robertson" userId="90970a6e-769d-4d01-94bd-be2b82985848" providerId="ADAL" clId="{E47D83D9-89F5-4B72-8BA8-9686B49300C7}" dt="2023-04-21T11:00:11.625" v="15" actId="47"/>
        <pc:sldMkLst>
          <pc:docMk/>
          <pc:sldMk cId="2825424209" sldId="2074701879"/>
        </pc:sldMkLst>
      </pc:sldChg>
      <pc:sldChg chg="del">
        <pc:chgData name="Duncan Robertson" userId="90970a6e-769d-4d01-94bd-be2b82985848" providerId="ADAL" clId="{E47D83D9-89F5-4B72-8BA8-9686B49300C7}" dt="2023-04-21T11:00:11.625" v="15" actId="47"/>
        <pc:sldMkLst>
          <pc:docMk/>
          <pc:sldMk cId="2192739137" sldId="2074701880"/>
        </pc:sldMkLst>
      </pc:sldChg>
      <pc:sldChg chg="del">
        <pc:chgData name="Duncan Robertson" userId="90970a6e-769d-4d01-94bd-be2b82985848" providerId="ADAL" clId="{E47D83D9-89F5-4B72-8BA8-9686B49300C7}" dt="2023-04-21T11:00:11.625" v="15" actId="47"/>
        <pc:sldMkLst>
          <pc:docMk/>
          <pc:sldMk cId="2216729331" sldId="2074701881"/>
        </pc:sldMkLst>
      </pc:sldChg>
      <pc:sldChg chg="del">
        <pc:chgData name="Duncan Robertson" userId="90970a6e-769d-4d01-94bd-be2b82985848" providerId="ADAL" clId="{E47D83D9-89F5-4B72-8BA8-9686B49300C7}" dt="2023-04-21T11:00:11.625" v="15" actId="47"/>
        <pc:sldMkLst>
          <pc:docMk/>
          <pc:sldMk cId="465311444" sldId="2074701882"/>
        </pc:sldMkLst>
      </pc:sldChg>
      <pc:sldChg chg="del">
        <pc:chgData name="Duncan Robertson" userId="90970a6e-769d-4d01-94bd-be2b82985848" providerId="ADAL" clId="{E47D83D9-89F5-4B72-8BA8-9686B49300C7}" dt="2023-04-21T11:00:11.625" v="15" actId="47"/>
        <pc:sldMkLst>
          <pc:docMk/>
          <pc:sldMk cId="2790673443" sldId="2074701884"/>
        </pc:sldMkLst>
      </pc:sldChg>
      <pc:sldChg chg="del">
        <pc:chgData name="Duncan Robertson" userId="90970a6e-769d-4d01-94bd-be2b82985848" providerId="ADAL" clId="{E47D83D9-89F5-4B72-8BA8-9686B49300C7}" dt="2023-04-21T11:00:11.625" v="15" actId="47"/>
        <pc:sldMkLst>
          <pc:docMk/>
          <pc:sldMk cId="1936311313" sldId="2074701885"/>
        </pc:sldMkLst>
      </pc:sldChg>
    </pc:docChg>
  </pc:docChgLst>
  <pc:docChgLst>
    <pc:chgData name="Duncan Robertson" userId="90970a6e-769d-4d01-94bd-be2b82985848" providerId="ADAL" clId="{CAC657D2-8AC1-481F-838C-65E7D6C97FA6}"/>
    <pc:docChg chg="undo custSel addSld delSld modSld sldOrd">
      <pc:chgData name="Duncan Robertson" userId="90970a6e-769d-4d01-94bd-be2b82985848" providerId="ADAL" clId="{CAC657D2-8AC1-481F-838C-65E7D6C97FA6}" dt="2023-06-09T12:20:05.048" v="687" actId="47"/>
      <pc:docMkLst>
        <pc:docMk/>
      </pc:docMkLst>
      <pc:sldChg chg="add del">
        <pc:chgData name="Duncan Robertson" userId="90970a6e-769d-4d01-94bd-be2b82985848" providerId="ADAL" clId="{CAC657D2-8AC1-481F-838C-65E7D6C97FA6}" dt="2023-06-09T11:36:47.342" v="583" actId="47"/>
        <pc:sldMkLst>
          <pc:docMk/>
          <pc:sldMk cId="2163889213" sldId="333"/>
        </pc:sldMkLst>
      </pc:sldChg>
      <pc:sldChg chg="add del">
        <pc:chgData name="Duncan Robertson" userId="90970a6e-769d-4d01-94bd-be2b82985848" providerId="ADAL" clId="{CAC657D2-8AC1-481F-838C-65E7D6C97FA6}" dt="2023-06-09T11:03:09.281" v="14"/>
        <pc:sldMkLst>
          <pc:docMk/>
          <pc:sldMk cId="931871855" sldId="334"/>
        </pc:sldMkLst>
      </pc:sldChg>
      <pc:sldChg chg="add del">
        <pc:chgData name="Duncan Robertson" userId="90970a6e-769d-4d01-94bd-be2b82985848" providerId="ADAL" clId="{CAC657D2-8AC1-481F-838C-65E7D6C97FA6}" dt="2023-06-09T11:03:09.281" v="14"/>
        <pc:sldMkLst>
          <pc:docMk/>
          <pc:sldMk cId="2641153924" sldId="337"/>
        </pc:sldMkLst>
      </pc:sldChg>
      <pc:sldChg chg="add">
        <pc:chgData name="Duncan Robertson" userId="90970a6e-769d-4d01-94bd-be2b82985848" providerId="ADAL" clId="{CAC657D2-8AC1-481F-838C-65E7D6C97FA6}" dt="2023-06-09T11:03:09.281" v="14"/>
        <pc:sldMkLst>
          <pc:docMk/>
          <pc:sldMk cId="3699238866" sldId="338"/>
        </pc:sldMkLst>
      </pc:sldChg>
      <pc:sldChg chg="add del">
        <pc:chgData name="Duncan Robertson" userId="90970a6e-769d-4d01-94bd-be2b82985848" providerId="ADAL" clId="{CAC657D2-8AC1-481F-838C-65E7D6C97FA6}" dt="2023-06-09T11:15:29.366" v="122" actId="47"/>
        <pc:sldMkLst>
          <pc:docMk/>
          <pc:sldMk cId="3223556916" sldId="339"/>
        </pc:sldMkLst>
      </pc:sldChg>
      <pc:sldChg chg="add">
        <pc:chgData name="Duncan Robertson" userId="90970a6e-769d-4d01-94bd-be2b82985848" providerId="ADAL" clId="{CAC657D2-8AC1-481F-838C-65E7D6C97FA6}" dt="2023-06-09T11:03:09.281" v="14"/>
        <pc:sldMkLst>
          <pc:docMk/>
          <pc:sldMk cId="1117542181" sldId="340"/>
        </pc:sldMkLst>
      </pc:sldChg>
      <pc:sldChg chg="add">
        <pc:chgData name="Duncan Robertson" userId="90970a6e-769d-4d01-94bd-be2b82985848" providerId="ADAL" clId="{CAC657D2-8AC1-481F-838C-65E7D6C97FA6}" dt="2023-06-09T11:03:09.281" v="14"/>
        <pc:sldMkLst>
          <pc:docMk/>
          <pc:sldMk cId="1482521513" sldId="341"/>
        </pc:sldMkLst>
      </pc:sldChg>
      <pc:sldChg chg="del">
        <pc:chgData name="Duncan Robertson" userId="90970a6e-769d-4d01-94bd-be2b82985848" providerId="ADAL" clId="{CAC657D2-8AC1-481F-838C-65E7D6C97FA6}" dt="2023-06-09T11:01:57.989" v="13" actId="47"/>
        <pc:sldMkLst>
          <pc:docMk/>
          <pc:sldMk cId="3744070333" sldId="365"/>
        </pc:sldMkLst>
      </pc:sldChg>
      <pc:sldChg chg="add del">
        <pc:chgData name="Duncan Robertson" userId="90970a6e-769d-4d01-94bd-be2b82985848" providerId="ADAL" clId="{CAC657D2-8AC1-481F-838C-65E7D6C97FA6}" dt="2023-06-09T11:08:32.855" v="72"/>
        <pc:sldMkLst>
          <pc:docMk/>
          <pc:sldMk cId="3827748537" sldId="366"/>
        </pc:sldMkLst>
      </pc:sldChg>
      <pc:sldChg chg="del">
        <pc:chgData name="Duncan Robertson" userId="90970a6e-769d-4d01-94bd-be2b82985848" providerId="ADAL" clId="{CAC657D2-8AC1-481F-838C-65E7D6C97FA6}" dt="2023-06-09T11:01:57.989" v="13" actId="47"/>
        <pc:sldMkLst>
          <pc:docMk/>
          <pc:sldMk cId="1532819756" sldId="368"/>
        </pc:sldMkLst>
      </pc:sldChg>
      <pc:sldChg chg="add">
        <pc:chgData name="Duncan Robertson" userId="90970a6e-769d-4d01-94bd-be2b82985848" providerId="ADAL" clId="{CAC657D2-8AC1-481F-838C-65E7D6C97FA6}" dt="2023-06-09T11:08:32.855" v="72"/>
        <pc:sldMkLst>
          <pc:docMk/>
          <pc:sldMk cId="3344802389" sldId="368"/>
        </pc:sldMkLst>
      </pc:sldChg>
      <pc:sldChg chg="add">
        <pc:chgData name="Duncan Robertson" userId="90970a6e-769d-4d01-94bd-be2b82985848" providerId="ADAL" clId="{CAC657D2-8AC1-481F-838C-65E7D6C97FA6}" dt="2023-06-09T11:08:32.855" v="72"/>
        <pc:sldMkLst>
          <pc:docMk/>
          <pc:sldMk cId="1466096115" sldId="369"/>
        </pc:sldMkLst>
      </pc:sldChg>
      <pc:sldChg chg="add del">
        <pc:chgData name="Duncan Robertson" userId="90970a6e-769d-4d01-94bd-be2b82985848" providerId="ADAL" clId="{CAC657D2-8AC1-481F-838C-65E7D6C97FA6}" dt="2023-06-09T11:22:07.309" v="410" actId="47"/>
        <pc:sldMkLst>
          <pc:docMk/>
          <pc:sldMk cId="3016294264" sldId="370"/>
        </pc:sldMkLst>
      </pc:sldChg>
      <pc:sldChg chg="add del">
        <pc:chgData name="Duncan Robertson" userId="90970a6e-769d-4d01-94bd-be2b82985848" providerId="ADAL" clId="{CAC657D2-8AC1-481F-838C-65E7D6C97FA6}" dt="2023-06-09T11:08:57.120" v="73"/>
        <pc:sldMkLst>
          <pc:docMk/>
          <pc:sldMk cId="2192739137" sldId="372"/>
        </pc:sldMkLst>
      </pc:sldChg>
      <pc:sldChg chg="add del">
        <pc:chgData name="Duncan Robertson" userId="90970a6e-769d-4d01-94bd-be2b82985848" providerId="ADAL" clId="{CAC657D2-8AC1-481F-838C-65E7D6C97FA6}" dt="2023-06-09T11:22:32.293" v="411" actId="47"/>
        <pc:sldMkLst>
          <pc:docMk/>
          <pc:sldMk cId="897138789" sldId="374"/>
        </pc:sldMkLst>
      </pc:sldChg>
      <pc:sldChg chg="add del">
        <pc:chgData name="Duncan Robertson" userId="90970a6e-769d-4d01-94bd-be2b82985848" providerId="ADAL" clId="{CAC657D2-8AC1-481F-838C-65E7D6C97FA6}" dt="2023-06-09T11:22:46.167" v="413" actId="47"/>
        <pc:sldMkLst>
          <pc:docMk/>
          <pc:sldMk cId="520619176" sldId="375"/>
        </pc:sldMkLst>
      </pc:sldChg>
      <pc:sldChg chg="add del">
        <pc:chgData name="Duncan Robertson" userId="90970a6e-769d-4d01-94bd-be2b82985848" providerId="ADAL" clId="{CAC657D2-8AC1-481F-838C-65E7D6C97FA6}" dt="2023-06-09T11:22:43.044" v="412" actId="47"/>
        <pc:sldMkLst>
          <pc:docMk/>
          <pc:sldMk cId="3902209069" sldId="376"/>
        </pc:sldMkLst>
      </pc:sldChg>
      <pc:sldChg chg="add">
        <pc:chgData name="Duncan Robertson" userId="90970a6e-769d-4d01-94bd-be2b82985848" providerId="ADAL" clId="{CAC657D2-8AC1-481F-838C-65E7D6C97FA6}" dt="2023-06-09T11:08:57.120" v="73"/>
        <pc:sldMkLst>
          <pc:docMk/>
          <pc:sldMk cId="4007816265" sldId="377"/>
        </pc:sldMkLst>
      </pc:sldChg>
      <pc:sldChg chg="add del">
        <pc:chgData name="Duncan Robertson" userId="90970a6e-769d-4d01-94bd-be2b82985848" providerId="ADAL" clId="{CAC657D2-8AC1-481F-838C-65E7D6C97FA6}" dt="2023-06-09T11:26:01.345" v="447" actId="47"/>
        <pc:sldMkLst>
          <pc:docMk/>
          <pc:sldMk cId="438094267" sldId="385"/>
        </pc:sldMkLst>
      </pc:sldChg>
      <pc:sldChg chg="addSp delSp modSp add del mod">
        <pc:chgData name="Duncan Robertson" userId="90970a6e-769d-4d01-94bd-be2b82985848" providerId="ADAL" clId="{CAC657D2-8AC1-481F-838C-65E7D6C97FA6}" dt="2023-06-09T11:37:24.052" v="584" actId="47"/>
        <pc:sldMkLst>
          <pc:docMk/>
          <pc:sldMk cId="3025435062" sldId="386"/>
        </pc:sldMkLst>
        <pc:spChg chg="add del mod">
          <ac:chgData name="Duncan Robertson" userId="90970a6e-769d-4d01-94bd-be2b82985848" providerId="ADAL" clId="{CAC657D2-8AC1-481F-838C-65E7D6C97FA6}" dt="2023-06-09T11:25:39.766" v="446" actId="478"/>
          <ac:spMkLst>
            <pc:docMk/>
            <pc:sldMk cId="3025435062" sldId="386"/>
            <ac:spMk id="2" creationId="{608BADC1-15AB-93BF-D893-6D07E78404B8}"/>
          </ac:spMkLst>
        </pc:spChg>
        <pc:spChg chg="add mod">
          <ac:chgData name="Duncan Robertson" userId="90970a6e-769d-4d01-94bd-be2b82985848" providerId="ADAL" clId="{CAC657D2-8AC1-481F-838C-65E7D6C97FA6}" dt="2023-06-09T11:28:08.103" v="573" actId="1037"/>
          <ac:spMkLst>
            <pc:docMk/>
            <pc:sldMk cId="3025435062" sldId="386"/>
            <ac:spMk id="3" creationId="{D76C44CE-EB6F-05A0-CFB9-CA944EF9AC6D}"/>
          </ac:spMkLst>
        </pc:spChg>
      </pc:sldChg>
      <pc:sldChg chg="add">
        <pc:chgData name="Duncan Robertson" userId="90970a6e-769d-4d01-94bd-be2b82985848" providerId="ADAL" clId="{CAC657D2-8AC1-481F-838C-65E7D6C97FA6}" dt="2023-06-09T11:10:50.242" v="110"/>
        <pc:sldMkLst>
          <pc:docMk/>
          <pc:sldMk cId="1663610253" sldId="387"/>
        </pc:sldMkLst>
      </pc:sldChg>
      <pc:sldChg chg="add">
        <pc:chgData name="Duncan Robertson" userId="90970a6e-769d-4d01-94bd-be2b82985848" providerId="ADAL" clId="{CAC657D2-8AC1-481F-838C-65E7D6C97FA6}" dt="2023-06-09T11:10:50.242" v="110"/>
        <pc:sldMkLst>
          <pc:docMk/>
          <pc:sldMk cId="3078227133" sldId="388"/>
        </pc:sldMkLst>
      </pc:sldChg>
      <pc:sldChg chg="add">
        <pc:chgData name="Duncan Robertson" userId="90970a6e-769d-4d01-94bd-be2b82985848" providerId="ADAL" clId="{CAC657D2-8AC1-481F-838C-65E7D6C97FA6}" dt="2023-06-09T11:10:50.242" v="110"/>
        <pc:sldMkLst>
          <pc:docMk/>
          <pc:sldMk cId="567681433" sldId="389"/>
        </pc:sldMkLst>
      </pc:sldChg>
      <pc:sldChg chg="add">
        <pc:chgData name="Duncan Robertson" userId="90970a6e-769d-4d01-94bd-be2b82985848" providerId="ADAL" clId="{CAC657D2-8AC1-481F-838C-65E7D6C97FA6}" dt="2023-06-09T11:10:50.242" v="110"/>
        <pc:sldMkLst>
          <pc:docMk/>
          <pc:sldMk cId="261101806" sldId="390"/>
        </pc:sldMkLst>
      </pc:sldChg>
      <pc:sldChg chg="add">
        <pc:chgData name="Duncan Robertson" userId="90970a6e-769d-4d01-94bd-be2b82985848" providerId="ADAL" clId="{CAC657D2-8AC1-481F-838C-65E7D6C97FA6}" dt="2023-06-09T11:10:50.242" v="110"/>
        <pc:sldMkLst>
          <pc:docMk/>
          <pc:sldMk cId="872558003" sldId="391"/>
        </pc:sldMkLst>
      </pc:sldChg>
      <pc:sldChg chg="add">
        <pc:chgData name="Duncan Robertson" userId="90970a6e-769d-4d01-94bd-be2b82985848" providerId="ADAL" clId="{CAC657D2-8AC1-481F-838C-65E7D6C97FA6}" dt="2023-06-09T11:10:50.242" v="110"/>
        <pc:sldMkLst>
          <pc:docMk/>
          <pc:sldMk cId="1698397020" sldId="392"/>
        </pc:sldMkLst>
      </pc:sldChg>
      <pc:sldChg chg="add del">
        <pc:chgData name="Duncan Robertson" userId="90970a6e-769d-4d01-94bd-be2b82985848" providerId="ADAL" clId="{CAC657D2-8AC1-481F-838C-65E7D6C97FA6}" dt="2023-06-09T12:13:14.773" v="644" actId="47"/>
        <pc:sldMkLst>
          <pc:docMk/>
          <pc:sldMk cId="1502260982" sldId="393"/>
        </pc:sldMkLst>
      </pc:sldChg>
      <pc:sldChg chg="add ord">
        <pc:chgData name="Duncan Robertson" userId="90970a6e-769d-4d01-94bd-be2b82985848" providerId="ADAL" clId="{CAC657D2-8AC1-481F-838C-65E7D6C97FA6}" dt="2023-06-09T12:15:37.340" v="685"/>
        <pc:sldMkLst>
          <pc:docMk/>
          <pc:sldMk cId="1142217332" sldId="394"/>
        </pc:sldMkLst>
      </pc:sldChg>
      <pc:sldChg chg="add del">
        <pc:chgData name="Duncan Robertson" userId="90970a6e-769d-4d01-94bd-be2b82985848" providerId="ADAL" clId="{CAC657D2-8AC1-481F-838C-65E7D6C97FA6}" dt="2023-06-09T11:36:43.592" v="582" actId="47"/>
        <pc:sldMkLst>
          <pc:docMk/>
          <pc:sldMk cId="2378633069" sldId="395"/>
        </pc:sldMkLst>
      </pc:sldChg>
      <pc:sldChg chg="add del">
        <pc:chgData name="Duncan Robertson" userId="90970a6e-769d-4d01-94bd-be2b82985848" providerId="ADAL" clId="{CAC657D2-8AC1-481F-838C-65E7D6C97FA6}" dt="2023-06-09T11:23:40.635" v="414" actId="47"/>
        <pc:sldMkLst>
          <pc:docMk/>
          <pc:sldMk cId="4139918386" sldId="396"/>
        </pc:sldMkLst>
      </pc:sldChg>
      <pc:sldChg chg="add del">
        <pc:chgData name="Duncan Robertson" userId="90970a6e-769d-4d01-94bd-be2b82985848" providerId="ADAL" clId="{CAC657D2-8AC1-481F-838C-65E7D6C97FA6}" dt="2023-06-09T12:20:05.048" v="687" actId="47"/>
        <pc:sldMkLst>
          <pc:docMk/>
          <pc:sldMk cId="4017392096" sldId="397"/>
        </pc:sldMkLst>
      </pc:sldChg>
      <pc:sldChg chg="add del">
        <pc:chgData name="Duncan Robertson" userId="90970a6e-769d-4d01-94bd-be2b82985848" providerId="ADAL" clId="{CAC657D2-8AC1-481F-838C-65E7D6C97FA6}" dt="2023-06-09T11:35:37.005" v="581" actId="47"/>
        <pc:sldMkLst>
          <pc:docMk/>
          <pc:sldMk cId="1129924491" sldId="398"/>
        </pc:sldMkLst>
      </pc:sldChg>
      <pc:sldChg chg="add del">
        <pc:chgData name="Duncan Robertson" userId="90970a6e-769d-4d01-94bd-be2b82985848" providerId="ADAL" clId="{CAC657D2-8AC1-481F-838C-65E7D6C97FA6}" dt="2023-06-09T11:04:00.105" v="15"/>
        <pc:sldMkLst>
          <pc:docMk/>
          <pc:sldMk cId="3719046707" sldId="399"/>
        </pc:sldMkLst>
      </pc:sldChg>
      <pc:sldChg chg="add">
        <pc:chgData name="Duncan Robertson" userId="90970a6e-769d-4d01-94bd-be2b82985848" providerId="ADAL" clId="{CAC657D2-8AC1-481F-838C-65E7D6C97FA6}" dt="2023-06-09T11:11:55.465" v="121"/>
        <pc:sldMkLst>
          <pc:docMk/>
          <pc:sldMk cId="2839019534" sldId="400"/>
        </pc:sldMkLst>
      </pc:sldChg>
      <pc:sldChg chg="add del">
        <pc:chgData name="Duncan Robertson" userId="90970a6e-769d-4d01-94bd-be2b82985848" providerId="ADAL" clId="{CAC657D2-8AC1-481F-838C-65E7D6C97FA6}" dt="2023-06-09T12:19:57.545" v="686" actId="47"/>
        <pc:sldMkLst>
          <pc:docMk/>
          <pc:sldMk cId="3557549387" sldId="401"/>
        </pc:sldMkLst>
      </pc:sldChg>
      <pc:sldChg chg="add del">
        <pc:chgData name="Duncan Robertson" userId="90970a6e-769d-4d01-94bd-be2b82985848" providerId="ADAL" clId="{CAC657D2-8AC1-481F-838C-65E7D6C97FA6}" dt="2023-06-09T12:19:57.545" v="686" actId="47"/>
        <pc:sldMkLst>
          <pc:docMk/>
          <pc:sldMk cId="4260170616" sldId="402"/>
        </pc:sldMkLst>
      </pc:sldChg>
      <pc:sldChg chg="add del">
        <pc:chgData name="Duncan Robertson" userId="90970a6e-769d-4d01-94bd-be2b82985848" providerId="ADAL" clId="{CAC657D2-8AC1-481F-838C-65E7D6C97FA6}" dt="2023-06-09T11:34:44.501" v="579" actId="47"/>
        <pc:sldMkLst>
          <pc:docMk/>
          <pc:sldMk cId="1974781678" sldId="403"/>
        </pc:sldMkLst>
      </pc:sldChg>
      <pc:sldChg chg="add del">
        <pc:chgData name="Duncan Robertson" userId="90970a6e-769d-4d01-94bd-be2b82985848" providerId="ADAL" clId="{CAC657D2-8AC1-481F-838C-65E7D6C97FA6}" dt="2023-06-09T11:34:45.350" v="580" actId="47"/>
        <pc:sldMkLst>
          <pc:docMk/>
          <pc:sldMk cId="1339820434" sldId="404"/>
        </pc:sldMkLst>
      </pc:sldChg>
      <pc:sldChg chg="del">
        <pc:chgData name="Duncan Robertson" userId="90970a6e-769d-4d01-94bd-be2b82985848" providerId="ADAL" clId="{CAC657D2-8AC1-481F-838C-65E7D6C97FA6}" dt="2023-06-09T11:01:57.989" v="13" actId="47"/>
        <pc:sldMkLst>
          <pc:docMk/>
          <pc:sldMk cId="1741187242" sldId="417"/>
        </pc:sldMkLst>
      </pc:sldChg>
      <pc:sldChg chg="add del">
        <pc:chgData name="Duncan Robertson" userId="90970a6e-769d-4d01-94bd-be2b82985848" providerId="ADAL" clId="{CAC657D2-8AC1-481F-838C-65E7D6C97FA6}" dt="2023-06-09T11:04:00.105" v="15"/>
        <pc:sldMkLst>
          <pc:docMk/>
          <pc:sldMk cId="2660480705" sldId="420"/>
        </pc:sldMkLst>
      </pc:sldChg>
      <pc:sldChg chg="modSp mod">
        <pc:chgData name="Duncan Robertson" userId="90970a6e-769d-4d01-94bd-be2b82985848" providerId="ADAL" clId="{CAC657D2-8AC1-481F-838C-65E7D6C97FA6}" dt="2023-06-09T12:11:32.881" v="642" actId="20577"/>
        <pc:sldMkLst>
          <pc:docMk/>
          <pc:sldMk cId="2684738989" sldId="421"/>
        </pc:sldMkLst>
        <pc:spChg chg="mod">
          <ac:chgData name="Duncan Robertson" userId="90970a6e-769d-4d01-94bd-be2b82985848" providerId="ADAL" clId="{CAC657D2-8AC1-481F-838C-65E7D6C97FA6}" dt="2023-06-09T11:01:41.585" v="6" actId="20577"/>
          <ac:spMkLst>
            <pc:docMk/>
            <pc:sldMk cId="2684738989" sldId="421"/>
            <ac:spMk id="4" creationId="{03F53DF3-380F-4470-B4E0-E6F0D205117E}"/>
          </ac:spMkLst>
        </pc:spChg>
        <pc:spChg chg="mod">
          <ac:chgData name="Duncan Robertson" userId="90970a6e-769d-4d01-94bd-be2b82985848" providerId="ADAL" clId="{CAC657D2-8AC1-481F-838C-65E7D6C97FA6}" dt="2023-06-09T12:11:32.881" v="642" actId="20577"/>
          <ac:spMkLst>
            <pc:docMk/>
            <pc:sldMk cId="2684738989" sldId="421"/>
            <ac:spMk id="7" creationId="{02181DCC-55FE-4190-AD96-50424383C6B8}"/>
          </ac:spMkLst>
        </pc:spChg>
      </pc:sldChg>
      <pc:sldChg chg="modSp mod">
        <pc:chgData name="Duncan Robertson" userId="90970a6e-769d-4d01-94bd-be2b82985848" providerId="ADAL" clId="{CAC657D2-8AC1-481F-838C-65E7D6C97FA6}" dt="2023-06-09T11:38:05.334" v="626" actId="6549"/>
        <pc:sldMkLst>
          <pc:docMk/>
          <pc:sldMk cId="3839526178" sldId="422"/>
        </pc:sldMkLst>
        <pc:spChg chg="mod">
          <ac:chgData name="Duncan Robertson" userId="90970a6e-769d-4d01-94bd-be2b82985848" providerId="ADAL" clId="{CAC657D2-8AC1-481F-838C-65E7D6C97FA6}" dt="2023-06-09T11:38:02.128" v="625" actId="20577"/>
          <ac:spMkLst>
            <pc:docMk/>
            <pc:sldMk cId="3839526178" sldId="422"/>
            <ac:spMk id="4" creationId="{D4395945-3BB1-493D-9228-CB135439C382}"/>
          </ac:spMkLst>
        </pc:spChg>
        <pc:spChg chg="mod">
          <ac:chgData name="Duncan Robertson" userId="90970a6e-769d-4d01-94bd-be2b82985848" providerId="ADAL" clId="{CAC657D2-8AC1-481F-838C-65E7D6C97FA6}" dt="2023-06-09T11:38:05.334" v="626" actId="6549"/>
          <ac:spMkLst>
            <pc:docMk/>
            <pc:sldMk cId="3839526178" sldId="422"/>
            <ac:spMk id="5" creationId="{FD87CB8B-9D04-4F18-BF49-20A1575E747D}"/>
          </ac:spMkLst>
        </pc:spChg>
      </pc:sldChg>
      <pc:sldChg chg="del">
        <pc:chgData name="Duncan Robertson" userId="90970a6e-769d-4d01-94bd-be2b82985848" providerId="ADAL" clId="{CAC657D2-8AC1-481F-838C-65E7D6C97FA6}" dt="2023-06-09T11:01:57.989" v="13" actId="47"/>
        <pc:sldMkLst>
          <pc:docMk/>
          <pc:sldMk cId="2425081987" sldId="423"/>
        </pc:sldMkLst>
      </pc:sldChg>
      <pc:sldChg chg="add">
        <pc:chgData name="Duncan Robertson" userId="90970a6e-769d-4d01-94bd-be2b82985848" providerId="ADAL" clId="{CAC657D2-8AC1-481F-838C-65E7D6C97FA6}" dt="2023-06-09T11:04:00.105" v="15"/>
        <pc:sldMkLst>
          <pc:docMk/>
          <pc:sldMk cId="3057766965" sldId="430"/>
        </pc:sldMkLst>
      </pc:sldChg>
      <pc:sldChg chg="add">
        <pc:chgData name="Duncan Robertson" userId="90970a6e-769d-4d01-94bd-be2b82985848" providerId="ADAL" clId="{CAC657D2-8AC1-481F-838C-65E7D6C97FA6}" dt="2023-06-09T11:04:00.105" v="15"/>
        <pc:sldMkLst>
          <pc:docMk/>
          <pc:sldMk cId="2646081027" sldId="431"/>
        </pc:sldMkLst>
      </pc:sldChg>
      <pc:sldChg chg="modSp add mod">
        <pc:chgData name="Duncan Robertson" userId="90970a6e-769d-4d01-94bd-be2b82985848" providerId="ADAL" clId="{CAC657D2-8AC1-481F-838C-65E7D6C97FA6}" dt="2023-06-09T11:04:13.046" v="36" actId="6549"/>
        <pc:sldMkLst>
          <pc:docMk/>
          <pc:sldMk cId="1341072055" sldId="432"/>
        </pc:sldMkLst>
        <pc:spChg chg="mod">
          <ac:chgData name="Duncan Robertson" userId="90970a6e-769d-4d01-94bd-be2b82985848" providerId="ADAL" clId="{CAC657D2-8AC1-481F-838C-65E7D6C97FA6}" dt="2023-06-09T11:04:09.928" v="35" actId="20577"/>
          <ac:spMkLst>
            <pc:docMk/>
            <pc:sldMk cId="1341072055" sldId="432"/>
            <ac:spMk id="4" creationId="{D4395945-3BB1-493D-9228-CB135439C382}"/>
          </ac:spMkLst>
        </pc:spChg>
        <pc:spChg chg="mod">
          <ac:chgData name="Duncan Robertson" userId="90970a6e-769d-4d01-94bd-be2b82985848" providerId="ADAL" clId="{CAC657D2-8AC1-481F-838C-65E7D6C97FA6}" dt="2023-06-09T11:04:13.046" v="36" actId="6549"/>
          <ac:spMkLst>
            <pc:docMk/>
            <pc:sldMk cId="1341072055" sldId="432"/>
            <ac:spMk id="5" creationId="{FD87CB8B-9D04-4F18-BF49-20A1575E747D}"/>
          </ac:spMkLst>
        </pc:spChg>
      </pc:sldChg>
      <pc:sldChg chg="del">
        <pc:chgData name="Duncan Robertson" userId="90970a6e-769d-4d01-94bd-be2b82985848" providerId="ADAL" clId="{CAC657D2-8AC1-481F-838C-65E7D6C97FA6}" dt="2023-06-09T11:01:57.989" v="13" actId="47"/>
        <pc:sldMkLst>
          <pc:docMk/>
          <pc:sldMk cId="2646081027" sldId="433"/>
        </pc:sldMkLst>
      </pc:sldChg>
      <pc:sldChg chg="modSp add mod">
        <pc:chgData name="Duncan Robertson" userId="90970a6e-769d-4d01-94bd-be2b82985848" providerId="ADAL" clId="{CAC657D2-8AC1-481F-838C-65E7D6C97FA6}" dt="2023-06-09T11:06:18.705" v="58" actId="20577"/>
        <pc:sldMkLst>
          <pc:docMk/>
          <pc:sldMk cId="3309184493" sldId="433"/>
        </pc:sldMkLst>
        <pc:spChg chg="mod">
          <ac:chgData name="Duncan Robertson" userId="90970a6e-769d-4d01-94bd-be2b82985848" providerId="ADAL" clId="{CAC657D2-8AC1-481F-838C-65E7D6C97FA6}" dt="2023-06-09T11:06:18.705" v="58" actId="20577"/>
          <ac:spMkLst>
            <pc:docMk/>
            <pc:sldMk cId="3309184493" sldId="433"/>
            <ac:spMk id="4" creationId="{D4395945-3BB1-493D-9228-CB135439C382}"/>
          </ac:spMkLst>
        </pc:spChg>
      </pc:sldChg>
      <pc:sldChg chg="del">
        <pc:chgData name="Duncan Robertson" userId="90970a6e-769d-4d01-94bd-be2b82985848" providerId="ADAL" clId="{CAC657D2-8AC1-481F-838C-65E7D6C97FA6}" dt="2023-06-09T11:01:57.989" v="13" actId="47"/>
        <pc:sldMkLst>
          <pc:docMk/>
          <pc:sldMk cId="719270194" sldId="434"/>
        </pc:sldMkLst>
      </pc:sldChg>
      <pc:sldChg chg="del">
        <pc:chgData name="Duncan Robertson" userId="90970a6e-769d-4d01-94bd-be2b82985848" providerId="ADAL" clId="{CAC657D2-8AC1-481F-838C-65E7D6C97FA6}" dt="2023-06-09T11:01:57.989" v="13" actId="47"/>
        <pc:sldMkLst>
          <pc:docMk/>
          <pc:sldMk cId="209295067" sldId="439"/>
        </pc:sldMkLst>
      </pc:sldChg>
      <pc:sldChg chg="add">
        <pc:chgData name="Duncan Robertson" userId="90970a6e-769d-4d01-94bd-be2b82985848" providerId="ADAL" clId="{CAC657D2-8AC1-481F-838C-65E7D6C97FA6}" dt="2023-06-09T11:06:27.815" v="59"/>
        <pc:sldMkLst>
          <pc:docMk/>
          <pc:sldMk cId="4180948274" sldId="443"/>
        </pc:sldMkLst>
      </pc:sldChg>
      <pc:sldChg chg="add">
        <pc:chgData name="Duncan Robertson" userId="90970a6e-769d-4d01-94bd-be2b82985848" providerId="ADAL" clId="{CAC657D2-8AC1-481F-838C-65E7D6C97FA6}" dt="2023-06-09T11:06:27.815" v="59"/>
        <pc:sldMkLst>
          <pc:docMk/>
          <pc:sldMk cId="1406620759" sldId="444"/>
        </pc:sldMkLst>
      </pc:sldChg>
      <pc:sldChg chg="add del">
        <pc:chgData name="Duncan Robertson" userId="90970a6e-769d-4d01-94bd-be2b82985848" providerId="ADAL" clId="{CAC657D2-8AC1-481F-838C-65E7D6C97FA6}" dt="2023-06-09T11:21:21.484" v="405" actId="47"/>
        <pc:sldMkLst>
          <pc:docMk/>
          <pc:sldMk cId="1097990475" sldId="445"/>
        </pc:sldMkLst>
      </pc:sldChg>
      <pc:sldChg chg="add">
        <pc:chgData name="Duncan Robertson" userId="90970a6e-769d-4d01-94bd-be2b82985848" providerId="ADAL" clId="{CAC657D2-8AC1-481F-838C-65E7D6C97FA6}" dt="2023-06-09T11:06:27.815" v="59"/>
        <pc:sldMkLst>
          <pc:docMk/>
          <pc:sldMk cId="591902953" sldId="458"/>
        </pc:sldMkLst>
      </pc:sldChg>
      <pc:sldChg chg="add del">
        <pc:chgData name="Duncan Robertson" userId="90970a6e-769d-4d01-94bd-be2b82985848" providerId="ADAL" clId="{CAC657D2-8AC1-481F-838C-65E7D6C97FA6}" dt="2023-06-09T11:21:35.600" v="408" actId="47"/>
        <pc:sldMkLst>
          <pc:docMk/>
          <pc:sldMk cId="2384657212" sldId="460"/>
        </pc:sldMkLst>
      </pc:sldChg>
      <pc:sldChg chg="del">
        <pc:chgData name="Duncan Robertson" userId="90970a6e-769d-4d01-94bd-be2b82985848" providerId="ADAL" clId="{CAC657D2-8AC1-481F-838C-65E7D6C97FA6}" dt="2023-06-09T11:01:57.989" v="13" actId="47"/>
        <pc:sldMkLst>
          <pc:docMk/>
          <pc:sldMk cId="2908864416" sldId="460"/>
        </pc:sldMkLst>
      </pc:sldChg>
      <pc:sldChg chg="add del">
        <pc:chgData name="Duncan Robertson" userId="90970a6e-769d-4d01-94bd-be2b82985848" providerId="ADAL" clId="{CAC657D2-8AC1-481F-838C-65E7D6C97FA6}" dt="2023-06-09T11:21:46.269" v="409" actId="47"/>
        <pc:sldMkLst>
          <pc:docMk/>
          <pc:sldMk cId="2094332712" sldId="461"/>
        </pc:sldMkLst>
      </pc:sldChg>
      <pc:sldChg chg="add">
        <pc:chgData name="Duncan Robertson" userId="90970a6e-769d-4d01-94bd-be2b82985848" providerId="ADAL" clId="{CAC657D2-8AC1-481F-838C-65E7D6C97FA6}" dt="2023-06-09T11:06:27.815" v="59"/>
        <pc:sldMkLst>
          <pc:docMk/>
          <pc:sldMk cId="131888731" sldId="462"/>
        </pc:sldMkLst>
      </pc:sldChg>
      <pc:sldChg chg="add">
        <pc:chgData name="Duncan Robertson" userId="90970a6e-769d-4d01-94bd-be2b82985848" providerId="ADAL" clId="{CAC657D2-8AC1-481F-838C-65E7D6C97FA6}" dt="2023-06-09T11:06:27.815" v="59"/>
        <pc:sldMkLst>
          <pc:docMk/>
          <pc:sldMk cId="3273719579" sldId="464"/>
        </pc:sldMkLst>
      </pc:sldChg>
      <pc:sldChg chg="add del">
        <pc:chgData name="Duncan Robertson" userId="90970a6e-769d-4d01-94bd-be2b82985848" providerId="ADAL" clId="{CAC657D2-8AC1-481F-838C-65E7D6C97FA6}" dt="2023-06-09T11:21:25.007" v="406" actId="47"/>
        <pc:sldMkLst>
          <pc:docMk/>
          <pc:sldMk cId="4234021285" sldId="465"/>
        </pc:sldMkLst>
      </pc:sldChg>
      <pc:sldChg chg="add del">
        <pc:chgData name="Duncan Robertson" userId="90970a6e-769d-4d01-94bd-be2b82985848" providerId="ADAL" clId="{CAC657D2-8AC1-481F-838C-65E7D6C97FA6}" dt="2023-06-09T11:21:33.765" v="407" actId="47"/>
        <pc:sldMkLst>
          <pc:docMk/>
          <pc:sldMk cId="1727345963" sldId="466"/>
        </pc:sldMkLst>
      </pc:sldChg>
      <pc:sldChg chg="add">
        <pc:chgData name="Duncan Robertson" userId="90970a6e-769d-4d01-94bd-be2b82985848" providerId="ADAL" clId="{CAC657D2-8AC1-481F-838C-65E7D6C97FA6}" dt="2023-06-09T11:06:27.815" v="59"/>
        <pc:sldMkLst>
          <pc:docMk/>
          <pc:sldMk cId="4248462092" sldId="467"/>
        </pc:sldMkLst>
      </pc:sldChg>
      <pc:sldChg chg="add del">
        <pc:chgData name="Duncan Robertson" userId="90970a6e-769d-4d01-94bd-be2b82985848" providerId="ADAL" clId="{CAC657D2-8AC1-481F-838C-65E7D6C97FA6}" dt="2023-06-09T11:21:03.046" v="403" actId="47"/>
        <pc:sldMkLst>
          <pc:docMk/>
          <pc:sldMk cId="2364475254" sldId="468"/>
        </pc:sldMkLst>
      </pc:sldChg>
      <pc:sldChg chg="add del">
        <pc:chgData name="Duncan Robertson" userId="90970a6e-769d-4d01-94bd-be2b82985848" providerId="ADAL" clId="{CAC657D2-8AC1-481F-838C-65E7D6C97FA6}" dt="2023-06-09T11:21:05.103" v="404" actId="47"/>
        <pc:sldMkLst>
          <pc:docMk/>
          <pc:sldMk cId="2385851354" sldId="469"/>
        </pc:sldMkLst>
      </pc:sldChg>
      <pc:sldChg chg="del">
        <pc:chgData name="Duncan Robertson" userId="90970a6e-769d-4d01-94bd-be2b82985848" providerId="ADAL" clId="{CAC657D2-8AC1-481F-838C-65E7D6C97FA6}" dt="2023-06-09T11:01:57.989" v="13" actId="47"/>
        <pc:sldMkLst>
          <pc:docMk/>
          <pc:sldMk cId="492407980" sldId="470"/>
        </pc:sldMkLst>
      </pc:sldChg>
      <pc:sldChg chg="add">
        <pc:chgData name="Duncan Robertson" userId="90970a6e-769d-4d01-94bd-be2b82985848" providerId="ADAL" clId="{CAC657D2-8AC1-481F-838C-65E7D6C97FA6}" dt="2023-06-09T11:06:27.815" v="59"/>
        <pc:sldMkLst>
          <pc:docMk/>
          <pc:sldMk cId="3812501827" sldId="470"/>
        </pc:sldMkLst>
      </pc:sldChg>
      <pc:sldChg chg="del">
        <pc:chgData name="Duncan Robertson" userId="90970a6e-769d-4d01-94bd-be2b82985848" providerId="ADAL" clId="{CAC657D2-8AC1-481F-838C-65E7D6C97FA6}" dt="2023-06-09T11:01:57.989" v="13" actId="47"/>
        <pc:sldMkLst>
          <pc:docMk/>
          <pc:sldMk cId="397806539" sldId="471"/>
        </pc:sldMkLst>
      </pc:sldChg>
      <pc:sldChg chg="modSp add mod">
        <pc:chgData name="Duncan Robertson" userId="90970a6e-769d-4d01-94bd-be2b82985848" providerId="ADAL" clId="{CAC657D2-8AC1-481F-838C-65E7D6C97FA6}" dt="2023-06-09T11:08:26.169" v="71" actId="20577"/>
        <pc:sldMkLst>
          <pc:docMk/>
          <pc:sldMk cId="2376617806" sldId="471"/>
        </pc:sldMkLst>
        <pc:spChg chg="mod">
          <ac:chgData name="Duncan Robertson" userId="90970a6e-769d-4d01-94bd-be2b82985848" providerId="ADAL" clId="{CAC657D2-8AC1-481F-838C-65E7D6C97FA6}" dt="2023-06-09T11:08:26.169" v="71" actId="20577"/>
          <ac:spMkLst>
            <pc:docMk/>
            <pc:sldMk cId="2376617806" sldId="471"/>
            <ac:spMk id="4" creationId="{D4395945-3BB1-493D-9228-CB135439C382}"/>
          </ac:spMkLst>
        </pc:spChg>
      </pc:sldChg>
      <pc:sldChg chg="add">
        <pc:chgData name="Duncan Robertson" userId="90970a6e-769d-4d01-94bd-be2b82985848" providerId="ADAL" clId="{CAC657D2-8AC1-481F-838C-65E7D6C97FA6}" dt="2023-06-09T11:08:57.120" v="73"/>
        <pc:sldMkLst>
          <pc:docMk/>
          <pc:sldMk cId="2161847053" sldId="472"/>
        </pc:sldMkLst>
      </pc:sldChg>
      <pc:sldChg chg="modSp add del mod">
        <pc:chgData name="Duncan Robertson" userId="90970a6e-769d-4d01-94bd-be2b82985848" providerId="ADAL" clId="{CAC657D2-8AC1-481F-838C-65E7D6C97FA6}" dt="2023-06-09T12:15:34.679" v="683" actId="47"/>
        <pc:sldMkLst>
          <pc:docMk/>
          <pc:sldMk cId="659188327" sldId="473"/>
        </pc:sldMkLst>
        <pc:spChg chg="mod">
          <ac:chgData name="Duncan Robertson" userId="90970a6e-769d-4d01-94bd-be2b82985848" providerId="ADAL" clId="{CAC657D2-8AC1-481F-838C-65E7D6C97FA6}" dt="2023-06-09T11:10:13.617" v="97" actId="20577"/>
          <ac:spMkLst>
            <pc:docMk/>
            <pc:sldMk cId="659188327" sldId="473"/>
            <ac:spMk id="4" creationId="{D4395945-3BB1-493D-9228-CB135439C382}"/>
          </ac:spMkLst>
        </pc:spChg>
      </pc:sldChg>
      <pc:sldChg chg="del">
        <pc:chgData name="Duncan Robertson" userId="90970a6e-769d-4d01-94bd-be2b82985848" providerId="ADAL" clId="{CAC657D2-8AC1-481F-838C-65E7D6C97FA6}" dt="2023-06-09T11:01:57.989" v="13" actId="47"/>
        <pc:sldMkLst>
          <pc:docMk/>
          <pc:sldMk cId="793553090" sldId="473"/>
        </pc:sldMkLst>
      </pc:sldChg>
      <pc:sldChg chg="modSp add mod">
        <pc:chgData name="Duncan Robertson" userId="90970a6e-769d-4d01-94bd-be2b82985848" providerId="ADAL" clId="{CAC657D2-8AC1-481F-838C-65E7D6C97FA6}" dt="2023-06-09T12:15:11.918" v="682" actId="20577"/>
        <pc:sldMkLst>
          <pc:docMk/>
          <pc:sldMk cId="456807113" sldId="474"/>
        </pc:sldMkLst>
        <pc:spChg chg="mod">
          <ac:chgData name="Duncan Robertson" userId="90970a6e-769d-4d01-94bd-be2b82985848" providerId="ADAL" clId="{CAC657D2-8AC1-481F-838C-65E7D6C97FA6}" dt="2023-06-09T12:15:11.918" v="682" actId="20577"/>
          <ac:spMkLst>
            <pc:docMk/>
            <pc:sldMk cId="456807113" sldId="474"/>
            <ac:spMk id="4" creationId="{D4395945-3BB1-493D-9228-CB135439C382}"/>
          </ac:spMkLst>
        </pc:spChg>
      </pc:sldChg>
      <pc:sldChg chg="del">
        <pc:chgData name="Duncan Robertson" userId="90970a6e-769d-4d01-94bd-be2b82985848" providerId="ADAL" clId="{CAC657D2-8AC1-481F-838C-65E7D6C97FA6}" dt="2023-06-09T11:01:57.989" v="13" actId="47"/>
        <pc:sldMkLst>
          <pc:docMk/>
          <pc:sldMk cId="1076005965" sldId="474"/>
        </pc:sldMkLst>
      </pc:sldChg>
      <pc:sldChg chg="modSp add del mod">
        <pc:chgData name="Duncan Robertson" userId="90970a6e-769d-4d01-94bd-be2b82985848" providerId="ADAL" clId="{CAC657D2-8AC1-481F-838C-65E7D6C97FA6}" dt="2023-06-09T12:14:48.307" v="645" actId="47"/>
        <pc:sldMkLst>
          <pc:docMk/>
          <pc:sldMk cId="1035260126" sldId="475"/>
        </pc:sldMkLst>
        <pc:spChg chg="mod">
          <ac:chgData name="Duncan Robertson" userId="90970a6e-769d-4d01-94bd-be2b82985848" providerId="ADAL" clId="{CAC657D2-8AC1-481F-838C-65E7D6C97FA6}" dt="2023-06-09T11:11:52.832" v="120" actId="20577"/>
          <ac:spMkLst>
            <pc:docMk/>
            <pc:sldMk cId="1035260126" sldId="475"/>
            <ac:spMk id="4" creationId="{D4395945-3BB1-493D-9228-CB135439C382}"/>
          </ac:spMkLst>
        </pc:spChg>
      </pc:sldChg>
      <pc:sldChg chg="del">
        <pc:chgData name="Duncan Robertson" userId="90970a6e-769d-4d01-94bd-be2b82985848" providerId="ADAL" clId="{CAC657D2-8AC1-481F-838C-65E7D6C97FA6}" dt="2023-06-09T11:01:57.989" v="13" actId="47"/>
        <pc:sldMkLst>
          <pc:docMk/>
          <pc:sldMk cId="3886590553" sldId="475"/>
        </pc:sldMkLst>
      </pc:sldChg>
      <pc:sldChg chg="add del">
        <pc:chgData name="Duncan Robertson" userId="90970a6e-769d-4d01-94bd-be2b82985848" providerId="ADAL" clId="{CAC657D2-8AC1-481F-838C-65E7D6C97FA6}" dt="2023-06-09T12:13:14.773" v="644" actId="47"/>
        <pc:sldMkLst>
          <pc:docMk/>
          <pc:sldMk cId="4252862881" sldId="476"/>
        </pc:sldMkLst>
      </pc:sldChg>
      <pc:sldChg chg="add">
        <pc:chgData name="Duncan Robertson" userId="90970a6e-769d-4d01-94bd-be2b82985848" providerId="ADAL" clId="{CAC657D2-8AC1-481F-838C-65E7D6C97FA6}" dt="2023-06-09T11:10:50.242" v="110"/>
        <pc:sldMkLst>
          <pc:docMk/>
          <pc:sldMk cId="1596121040" sldId="477"/>
        </pc:sldMkLst>
      </pc:sldChg>
      <pc:sldChg chg="add del">
        <pc:chgData name="Duncan Robertson" userId="90970a6e-769d-4d01-94bd-be2b82985848" providerId="ADAL" clId="{CAC657D2-8AC1-481F-838C-65E7D6C97FA6}" dt="2023-06-09T12:14:48.307" v="645" actId="47"/>
        <pc:sldMkLst>
          <pc:docMk/>
          <pc:sldMk cId="2926129551" sldId="478"/>
        </pc:sldMkLst>
      </pc:sldChg>
      <pc:sldChg chg="add del">
        <pc:chgData name="Duncan Robertson" userId="90970a6e-769d-4d01-94bd-be2b82985848" providerId="ADAL" clId="{CAC657D2-8AC1-481F-838C-65E7D6C97FA6}" dt="2023-06-09T12:14:49.888" v="646" actId="47"/>
        <pc:sldMkLst>
          <pc:docMk/>
          <pc:sldMk cId="873541244" sldId="479"/>
        </pc:sldMkLst>
      </pc:sldChg>
      <pc:sldChg chg="add del">
        <pc:chgData name="Duncan Robertson" userId="90970a6e-769d-4d01-94bd-be2b82985848" providerId="ADAL" clId="{CAC657D2-8AC1-481F-838C-65E7D6C97FA6}" dt="2023-06-09T12:14:53.393" v="647" actId="47"/>
        <pc:sldMkLst>
          <pc:docMk/>
          <pc:sldMk cId="3003416000" sldId="480"/>
        </pc:sldMkLst>
      </pc:sldChg>
      <pc:sldChg chg="add del">
        <pc:chgData name="Duncan Robertson" userId="90970a6e-769d-4d01-94bd-be2b82985848" providerId="ADAL" clId="{CAC657D2-8AC1-481F-838C-65E7D6C97FA6}" dt="2023-06-09T11:28:36.321" v="577" actId="47"/>
        <pc:sldMkLst>
          <pc:docMk/>
          <pc:sldMk cId="4034027523" sldId="481"/>
        </pc:sldMkLst>
      </pc:sldChg>
      <pc:sldChg chg="add">
        <pc:chgData name="Duncan Robertson" userId="90970a6e-769d-4d01-94bd-be2b82985848" providerId="ADAL" clId="{CAC657D2-8AC1-481F-838C-65E7D6C97FA6}" dt="2023-06-09T11:11:55.465" v="121"/>
        <pc:sldMkLst>
          <pc:docMk/>
          <pc:sldMk cId="2098786607" sldId="482"/>
        </pc:sldMkLst>
      </pc:sldChg>
      <pc:sldChg chg="add">
        <pc:chgData name="Duncan Robertson" userId="90970a6e-769d-4d01-94bd-be2b82985848" providerId="ADAL" clId="{CAC657D2-8AC1-481F-838C-65E7D6C97FA6}" dt="2023-06-09T11:11:55.465" v="121"/>
        <pc:sldMkLst>
          <pc:docMk/>
          <pc:sldMk cId="811853960" sldId="483"/>
        </pc:sldMkLst>
      </pc:sldChg>
      <pc:sldChg chg="add">
        <pc:chgData name="Duncan Robertson" userId="90970a6e-769d-4d01-94bd-be2b82985848" providerId="ADAL" clId="{CAC657D2-8AC1-481F-838C-65E7D6C97FA6}" dt="2023-06-09T11:11:55.465" v="121"/>
        <pc:sldMkLst>
          <pc:docMk/>
          <pc:sldMk cId="787910636" sldId="484"/>
        </pc:sldMkLst>
      </pc:sldChg>
      <pc:sldChg chg="add del">
        <pc:chgData name="Duncan Robertson" userId="90970a6e-769d-4d01-94bd-be2b82985848" providerId="ADAL" clId="{CAC657D2-8AC1-481F-838C-65E7D6C97FA6}" dt="2023-06-09T11:34:10.130" v="578" actId="47"/>
        <pc:sldMkLst>
          <pc:docMk/>
          <pc:sldMk cId="3413718337" sldId="485"/>
        </pc:sldMkLst>
      </pc:sldChg>
      <pc:sldChg chg="add">
        <pc:chgData name="Duncan Robertson" userId="90970a6e-769d-4d01-94bd-be2b82985848" providerId="ADAL" clId="{CAC657D2-8AC1-481F-838C-65E7D6C97FA6}" dt="2023-06-09T11:28:34.380" v="576"/>
        <pc:sldMkLst>
          <pc:docMk/>
          <pc:sldMk cId="1678773555" sldId="486"/>
        </pc:sldMkLst>
      </pc:sldChg>
      <pc:sldChg chg="modSp add mod">
        <pc:chgData name="Duncan Robertson" userId="90970a6e-769d-4d01-94bd-be2b82985848" providerId="ADAL" clId="{CAC657D2-8AC1-481F-838C-65E7D6C97FA6}" dt="2023-06-09T12:11:41.066" v="643"/>
        <pc:sldMkLst>
          <pc:docMk/>
          <pc:sldMk cId="964657308" sldId="487"/>
        </pc:sldMkLst>
        <pc:spChg chg="mod">
          <ac:chgData name="Duncan Robertson" userId="90970a6e-769d-4d01-94bd-be2b82985848" providerId="ADAL" clId="{CAC657D2-8AC1-481F-838C-65E7D6C97FA6}" dt="2023-06-09T12:11:41.066" v="643"/>
          <ac:spMkLst>
            <pc:docMk/>
            <pc:sldMk cId="964657308" sldId="487"/>
            <ac:spMk id="7" creationId="{02181DCC-55FE-4190-AD96-50424383C6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25353-8A45-4FBE-AEF9-5AB2314B46B7}" type="datetimeFigureOut">
              <a:rPr lang="en-GB" smtClean="0"/>
              <a:t>08/09/2023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74680-63FE-4039-8D5F-D45597762FBB}" type="slidenum">
              <a:rPr lang="en-GB" smtClean="0"/>
              <a:t>‹#›</a:t>
            </a:fld>
            <a:endParaRPr lang="en-GB"/>
          </a:p>
        </p:txBody>
      </p:sp>
    </p:spTree>
    <p:extLst>
      <p:ext uri="{BB962C8B-B14F-4D97-AF65-F5344CB8AC3E}">
        <p14:creationId xmlns:p14="http://schemas.microsoft.com/office/powerpoint/2010/main" val="235307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429C-4849-AB29-76E4-BD3692096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60F43D-AD8A-155B-B750-4CDD6F741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287AA3-76F5-5CB1-C944-4E1D26308BF0}"/>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5" name="Footer Placeholder 4">
            <a:extLst>
              <a:ext uri="{FF2B5EF4-FFF2-40B4-BE49-F238E27FC236}">
                <a16:creationId xmlns:a16="http://schemas.microsoft.com/office/drawing/2014/main" id="{444D48C1-3B30-CBFC-35ED-E989617065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E9109D-E31B-F159-CC79-142BA7F696F8}"/>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326036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13EEB-0711-E6ED-1935-B91F8B5249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F551D-9343-AE09-AD3E-2E64F681A9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14CFE-C6D1-B3BD-4FF2-6EF7D4A0DBBB}"/>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5" name="Footer Placeholder 4">
            <a:extLst>
              <a:ext uri="{FF2B5EF4-FFF2-40B4-BE49-F238E27FC236}">
                <a16:creationId xmlns:a16="http://schemas.microsoft.com/office/drawing/2014/main" id="{F3135651-F85C-58F2-0379-B844D50210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24192-A857-9883-8731-10B4E8624B3C}"/>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392392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AEB36-7A11-C257-2855-6AA2E0D2F2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B70D0B-6985-2EC2-79D1-1CD43462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7B627-7C6F-F51F-6896-92A6280E1E1D}"/>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5" name="Footer Placeholder 4">
            <a:extLst>
              <a:ext uri="{FF2B5EF4-FFF2-40B4-BE49-F238E27FC236}">
                <a16:creationId xmlns:a16="http://schemas.microsoft.com/office/drawing/2014/main" id="{DDBA5884-EB96-5CCA-13EC-3C7B9CC897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22EDBD-943D-78BD-4837-63FA28DFBD86}"/>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202153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F8DD-E30E-FE1E-D2DB-A8F2BD0D97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A29635-966A-44E7-4DB3-5965403BEC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A392C8-B11D-2C66-ACB0-7729E5694743}"/>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5" name="Footer Placeholder 4">
            <a:extLst>
              <a:ext uri="{FF2B5EF4-FFF2-40B4-BE49-F238E27FC236}">
                <a16:creationId xmlns:a16="http://schemas.microsoft.com/office/drawing/2014/main" id="{3BC037D4-9B90-E172-6754-310E26BD93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BD3DDF-05BE-FDA3-8FCB-E1980A3ACD09}"/>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338715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5C14-4A86-376B-2F3A-20799CAFD1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9BD0A9-9D8A-7101-6171-1961E3365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8D5001-46A1-D330-8C09-4AF7C881F2D6}"/>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5" name="Footer Placeholder 4">
            <a:extLst>
              <a:ext uri="{FF2B5EF4-FFF2-40B4-BE49-F238E27FC236}">
                <a16:creationId xmlns:a16="http://schemas.microsoft.com/office/drawing/2014/main" id="{F7F43F34-08F3-D963-898A-5D8C80ED2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CD06D-BA6C-B342-47C9-FF854D15BE6E}"/>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178847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5B45B-8F61-8F55-8967-C8663DE98A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26A48E-D11E-3331-E668-9EFBE9A65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6A1D60-4B9E-173D-4DCD-E1568FEA9A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A2753F-F295-75D1-CDD3-565DD0044D62}"/>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6" name="Footer Placeholder 5">
            <a:extLst>
              <a:ext uri="{FF2B5EF4-FFF2-40B4-BE49-F238E27FC236}">
                <a16:creationId xmlns:a16="http://schemas.microsoft.com/office/drawing/2014/main" id="{2769FA35-0DA9-E920-73B9-78BB774F59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A3214F-0F4B-CE7B-ABAD-A5DC12892A3D}"/>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68834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9E61-091D-695E-7D34-154E7E6956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255E73-D6E9-8A26-4645-66653B241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3A4B0-E17C-7D2E-FC3A-FE0C2305B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4CF5F4-88B3-95B8-B985-E520042E9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A4341-CD18-7A5C-59CA-2B22593B41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E2DE7F-B8FC-C23B-C44E-47007D45B1A1}"/>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8" name="Footer Placeholder 7">
            <a:extLst>
              <a:ext uri="{FF2B5EF4-FFF2-40B4-BE49-F238E27FC236}">
                <a16:creationId xmlns:a16="http://schemas.microsoft.com/office/drawing/2014/main" id="{060B1CCE-8CD3-7D0A-5529-D247E0FDED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AA8182B-DFD5-BCB8-0B29-0FA2BA1C372B}"/>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367182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E54B-74B9-5DCA-0B07-2BAF653411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30403D-2B58-F202-7946-089C9E7EB4F6}"/>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4" name="Footer Placeholder 3">
            <a:extLst>
              <a:ext uri="{FF2B5EF4-FFF2-40B4-BE49-F238E27FC236}">
                <a16:creationId xmlns:a16="http://schemas.microsoft.com/office/drawing/2014/main" id="{6BD2D1DE-6E6C-BC13-E116-7846F86C85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ACD050-03E4-2992-4A06-842DC026743B}"/>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228546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262AF-5F91-2245-E3A7-68BD26806EE5}"/>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3" name="Footer Placeholder 2">
            <a:extLst>
              <a:ext uri="{FF2B5EF4-FFF2-40B4-BE49-F238E27FC236}">
                <a16:creationId xmlns:a16="http://schemas.microsoft.com/office/drawing/2014/main" id="{7547EE8E-B876-3D82-CD23-F5186A89BC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A9B4FD-ECB5-A922-DC9B-22AB98214012}"/>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38304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A297-9991-9E5B-44C4-F57432A2C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C7A44E-6F45-A1C9-B7D9-FE5914F921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67A1CE-7627-28E3-9AC2-BA7518646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FC2C7-4887-4E8C-B157-40A989E232A2}"/>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6" name="Footer Placeholder 5">
            <a:extLst>
              <a:ext uri="{FF2B5EF4-FFF2-40B4-BE49-F238E27FC236}">
                <a16:creationId xmlns:a16="http://schemas.microsoft.com/office/drawing/2014/main" id="{D1A311EB-1560-BA04-41DA-12BAD66379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4E3DC5-9503-EA84-504B-DA09EA945245}"/>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44244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9592-4C21-6A56-DBD4-B6D24AADD2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C76888-25D5-D92B-D67C-E10027527F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C4466D-C211-9479-1C9D-6A20B417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693097-80FB-7588-A7A6-E512AF54B5F6}"/>
              </a:ext>
            </a:extLst>
          </p:cNvPr>
          <p:cNvSpPr>
            <a:spLocks noGrp="1"/>
          </p:cNvSpPr>
          <p:nvPr>
            <p:ph type="dt" sz="half" idx="10"/>
          </p:nvPr>
        </p:nvSpPr>
        <p:spPr/>
        <p:txBody>
          <a:bodyPr/>
          <a:lstStyle/>
          <a:p>
            <a:fld id="{08F503DB-2EE5-4F4F-B2C7-1985120DDAB9}" type="datetimeFigureOut">
              <a:rPr lang="en-GB" smtClean="0"/>
              <a:t>08/09/2023</a:t>
            </a:fld>
            <a:endParaRPr lang="en-GB"/>
          </a:p>
        </p:txBody>
      </p:sp>
      <p:sp>
        <p:nvSpPr>
          <p:cNvPr id="6" name="Footer Placeholder 5">
            <a:extLst>
              <a:ext uri="{FF2B5EF4-FFF2-40B4-BE49-F238E27FC236}">
                <a16:creationId xmlns:a16="http://schemas.microsoft.com/office/drawing/2014/main" id="{01FA0477-8607-F198-214E-7A20A2A3C2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4464DA-C51B-AC57-1668-9B62F9FBCA52}"/>
              </a:ext>
            </a:extLst>
          </p:cNvPr>
          <p:cNvSpPr>
            <a:spLocks noGrp="1"/>
          </p:cNvSpPr>
          <p:nvPr>
            <p:ph type="sldNum" sz="quarter" idx="12"/>
          </p:nvPr>
        </p:nvSpPr>
        <p:spPr/>
        <p:txBody>
          <a:bodyPr/>
          <a:lstStyle/>
          <a:p>
            <a:fld id="{BF0A333B-E2BD-402D-B01E-75AD74EEC7D5}" type="slidenum">
              <a:rPr lang="en-GB" smtClean="0"/>
              <a:t>‹#›</a:t>
            </a:fld>
            <a:endParaRPr lang="en-GB"/>
          </a:p>
        </p:txBody>
      </p:sp>
    </p:spTree>
    <p:extLst>
      <p:ext uri="{BB962C8B-B14F-4D97-AF65-F5344CB8AC3E}">
        <p14:creationId xmlns:p14="http://schemas.microsoft.com/office/powerpoint/2010/main" val="116568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2A840-B673-979E-F533-2CEBE8317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7A622E-0165-201A-F3C5-B520C4906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B15F79-1C06-3BB7-B5D5-7D931C01E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503DB-2EE5-4F4F-B2C7-1985120DDAB9}" type="datetimeFigureOut">
              <a:rPr lang="en-GB" smtClean="0"/>
              <a:t>08/09/2023</a:t>
            </a:fld>
            <a:endParaRPr lang="en-GB"/>
          </a:p>
        </p:txBody>
      </p:sp>
      <p:sp>
        <p:nvSpPr>
          <p:cNvPr id="5" name="Footer Placeholder 4">
            <a:extLst>
              <a:ext uri="{FF2B5EF4-FFF2-40B4-BE49-F238E27FC236}">
                <a16:creationId xmlns:a16="http://schemas.microsoft.com/office/drawing/2014/main" id="{A3160C0D-6D89-9703-0F2D-8F4A09818D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30F5E3-ECC7-49EB-4AAD-B4EE0FFC5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A333B-E2BD-402D-B01E-75AD74EEC7D5}" type="slidenum">
              <a:rPr lang="en-GB" smtClean="0"/>
              <a:t>‹#›</a:t>
            </a:fld>
            <a:endParaRPr lang="en-GB"/>
          </a:p>
        </p:txBody>
      </p:sp>
    </p:spTree>
    <p:extLst>
      <p:ext uri="{BB962C8B-B14F-4D97-AF65-F5344CB8AC3E}">
        <p14:creationId xmlns:p14="http://schemas.microsoft.com/office/powerpoint/2010/main" val="3138991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england.nhs.uk/statistics/statistical-work-areas/diagnostics-waiting-times-and-activity/monthly-diagnostics-waiting-times-and-activity/monthly-diagnostics-data-2021-2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ngland.nhs.uk/statistics/statistical-work-areas/diagnostics-waiting-times-and-activity/monthly-diagnostics-waiting-times-and-activity/monthly-diagnostics-data-2021-22/"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england.nhs.uk/statistics/statistical-work-areas/rtt-waiting-times/rtt-data-2021-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england.nhs.uk/statistics/statistical-work-areas/rtt-waiting-times/rtt-data-2021-2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england.nhs.uk/statistics/statistical-work-areas/rtt-waiting-times/rtt-data-2021-2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england.nhs.uk/statistics/statistical-work-areas/rtt-waiting-times/rtt-data-2021-2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ngland.nhs.uk/statistics/statistical-work-areas/cancer-waiting-times/"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s://www.england.nhs.uk/statistics/statistical-work-areas/cancer-waiting-times/"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digital.nhs.uk/data-and-information/publications/statistical/nhs-vacancies-surve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digital.nhs.uk/data-and-information/publications/statistical/nhs-vacancies-surve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digital.nhs.uk/data-and-information/publications/statistical/nhs-vacancies-surve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statistics/national-flu-and-covid-19-surveillance-reports-2022-to-2023-season"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statistics/national-flu-and-covid-19-surveillance-reports-2022-to-2023-season"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cotland.shinyapps.io/phs-respiratory-covid-19/"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england.nhs.uk/statistics/statistical-work-areas/diagnostics-waiting-times-and-activity/monthly-diagnostics-waiting-times-and-activity/monthly-diagnostics-data-2021-22/"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A634-5377-DB8A-C4F4-C73D2D14A3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D0BD3E3-99DE-56F9-B4DB-89DB299A3E48}"/>
              </a:ext>
            </a:extLst>
          </p:cNvPr>
          <p:cNvSpPr>
            <a:spLocks noGrp="1"/>
          </p:cNvSpPr>
          <p:nvPr>
            <p:ph type="subTitle" idx="1"/>
          </p:nvPr>
        </p:nvSpPr>
        <p:spPr/>
        <p:txBody>
          <a:bodyPr/>
          <a:lstStyle/>
          <a:p>
            <a:endParaRPr lang="en-US"/>
          </a:p>
        </p:txBody>
      </p:sp>
      <p:pic>
        <p:nvPicPr>
          <p:cNvPr id="4" name="Picture 3" descr="Close-up of autumn leaves texture">
            <a:extLst>
              <a:ext uri="{FF2B5EF4-FFF2-40B4-BE49-F238E27FC236}">
                <a16:creationId xmlns:a16="http://schemas.microsoft.com/office/drawing/2014/main" id="{990DB5C6-AF64-88B0-705F-BA44047ADEFF}"/>
              </a:ext>
            </a:extLst>
          </p:cNvPr>
          <p:cNvPicPr>
            <a:picLocks noChangeAspect="1"/>
          </p:cNvPicPr>
          <p:nvPr/>
        </p:nvPicPr>
        <p:blipFill rotWithShape="1">
          <a:blip r:embed="rId2"/>
          <a:srcRect r="58627"/>
          <a:stretch/>
        </p:blipFill>
        <p:spPr>
          <a:xfrm>
            <a:off x="-1" y="0"/>
            <a:ext cx="4256109" cy="6858000"/>
          </a:xfrm>
          <a:prstGeom prst="rect">
            <a:avLst/>
          </a:prstGeom>
        </p:spPr>
      </p:pic>
      <p:sp>
        <p:nvSpPr>
          <p:cNvPr id="5" name="Rectangle 4">
            <a:extLst>
              <a:ext uri="{FF2B5EF4-FFF2-40B4-BE49-F238E27FC236}">
                <a16:creationId xmlns:a16="http://schemas.microsoft.com/office/drawing/2014/main" id="{36910365-2F1B-88EC-B5FD-53E40BD01B0F}"/>
              </a:ext>
            </a:extLst>
          </p:cNvPr>
          <p:cNvSpPr/>
          <p:nvPr/>
        </p:nvSpPr>
        <p:spPr>
          <a:xfrm>
            <a:off x="4256109" y="0"/>
            <a:ext cx="23866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6304AB-B73E-8504-7203-39B26D3A4D0C}"/>
              </a:ext>
            </a:extLst>
          </p:cNvPr>
          <p:cNvSpPr txBox="1"/>
          <p:nvPr/>
        </p:nvSpPr>
        <p:spPr>
          <a:xfrm>
            <a:off x="10820950" y="225216"/>
            <a:ext cx="954107"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i_S</a:t>
            </a:r>
          </a:p>
        </p:txBody>
      </p:sp>
      <p:sp>
        <p:nvSpPr>
          <p:cNvPr id="7" name="Rectangle 6">
            <a:extLst>
              <a:ext uri="{FF2B5EF4-FFF2-40B4-BE49-F238E27FC236}">
                <a16:creationId xmlns:a16="http://schemas.microsoft.com/office/drawing/2014/main" id="{6281A4E6-16A6-E43F-585D-DE0ED4F1C30B}"/>
              </a:ext>
            </a:extLst>
          </p:cNvPr>
          <p:cNvSpPr/>
          <p:nvPr/>
        </p:nvSpPr>
        <p:spPr>
          <a:xfrm>
            <a:off x="946821" y="1041400"/>
            <a:ext cx="9874129" cy="3624857"/>
          </a:xfrm>
          <a:prstGeom prst="rect">
            <a:avLst/>
          </a:prstGeom>
          <a:solidFill>
            <a:srgbClr val="DCD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B1A10C-CE87-441C-359C-2A87F9AD3A36}"/>
              </a:ext>
            </a:extLst>
          </p:cNvPr>
          <p:cNvSpPr txBox="1">
            <a:spLocks/>
          </p:cNvSpPr>
          <p:nvPr/>
        </p:nvSpPr>
        <p:spPr>
          <a:xfrm>
            <a:off x="946821" y="1041400"/>
            <a:ext cx="9144000" cy="2387600"/>
          </a:xfrm>
          <a:prstGeom prst="rect">
            <a:avLst/>
          </a:prstGeom>
          <a:solidFill>
            <a:srgbClr val="DCD0C4"/>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b="1">
                <a:latin typeface="Arial" panose="020B0604020202020204" pitchFamily="34" charset="0"/>
                <a:cs typeface="Arial" panose="020B0604020202020204" pitchFamily="34" charset="0"/>
              </a:rPr>
              <a:t>Indie_SAGE</a:t>
            </a:r>
            <a:endParaRPr lang="en-US" sz="12000" b="1"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764D8E62-5417-3470-4347-735E437F5D24}"/>
              </a:ext>
            </a:extLst>
          </p:cNvPr>
          <p:cNvCxnSpPr>
            <a:cxnSpLocks/>
          </p:cNvCxnSpPr>
          <p:nvPr/>
        </p:nvCxnSpPr>
        <p:spPr>
          <a:xfrm>
            <a:off x="1185485" y="3580196"/>
            <a:ext cx="84883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6AC529-2F9E-5EF0-08FF-F3CD7503447C}"/>
              </a:ext>
            </a:extLst>
          </p:cNvPr>
          <p:cNvSpPr txBox="1"/>
          <p:nvPr/>
        </p:nvSpPr>
        <p:spPr>
          <a:xfrm>
            <a:off x="1079093" y="3616741"/>
            <a:ext cx="6946132" cy="1631216"/>
          </a:xfrm>
          <a:prstGeom prst="rect">
            <a:avLst/>
          </a:prstGeom>
          <a:solidFill>
            <a:srgbClr val="DCD0C4"/>
          </a:solidFill>
        </p:spPr>
        <p:txBody>
          <a:bodyPr wrap="none" rtlCol="0">
            <a:spAutoFit/>
          </a:bodyPr>
          <a:lstStyle/>
          <a:p>
            <a:r>
              <a:rPr lang="en-US" sz="5000" b="1" dirty="0">
                <a:latin typeface="Arial" panose="020B0604020202020204" pitchFamily="34" charset="0"/>
                <a:cs typeface="Arial" panose="020B0604020202020204" pitchFamily="34" charset="0"/>
              </a:rPr>
              <a:t>Autumn session 2023 </a:t>
            </a:r>
          </a:p>
          <a:p>
            <a:r>
              <a:rPr lang="en-US" sz="5000" b="1" dirty="0">
                <a:latin typeface="Arial" panose="020B0604020202020204" pitchFamily="34" charset="0"/>
                <a:cs typeface="Arial" panose="020B0604020202020204" pitchFamily="34" charset="0"/>
              </a:rPr>
              <a:t>– 8</a:t>
            </a:r>
            <a:r>
              <a:rPr lang="en-US" sz="5000" b="1" baseline="30000" dirty="0">
                <a:latin typeface="Arial" panose="020B0604020202020204" pitchFamily="34" charset="0"/>
                <a:cs typeface="Arial" panose="020B0604020202020204" pitchFamily="34" charset="0"/>
              </a:rPr>
              <a:t>th</a:t>
            </a:r>
            <a:r>
              <a:rPr lang="en-US" sz="5000" b="1" dirty="0">
                <a:latin typeface="Arial" panose="020B0604020202020204" pitchFamily="34" charset="0"/>
                <a:cs typeface="Arial" panose="020B0604020202020204" pitchFamily="34" charset="0"/>
              </a:rPr>
              <a:t> Sept</a:t>
            </a:r>
          </a:p>
        </p:txBody>
      </p:sp>
      <p:sp>
        <p:nvSpPr>
          <p:cNvPr id="11" name="TextBox 10">
            <a:extLst>
              <a:ext uri="{FF2B5EF4-FFF2-40B4-BE49-F238E27FC236}">
                <a16:creationId xmlns:a16="http://schemas.microsoft.com/office/drawing/2014/main" id="{3E3D6309-9123-AB23-5E05-84D29E5DEDC8}"/>
              </a:ext>
            </a:extLst>
          </p:cNvPr>
          <p:cNvSpPr txBox="1"/>
          <p:nvPr/>
        </p:nvSpPr>
        <p:spPr>
          <a:xfrm>
            <a:off x="917942" y="4540225"/>
            <a:ext cx="8569975" cy="1323439"/>
          </a:xfrm>
          <a:prstGeom prst="rect">
            <a:avLst/>
          </a:prstGeom>
          <a:solidFill>
            <a:srgbClr val="DCD0C4"/>
          </a:solidFill>
        </p:spPr>
        <p:txBody>
          <a:bodyPr wrap="square" rtlCol="0">
            <a:spAutoFit/>
          </a:bodyPr>
          <a:lstStyle/>
          <a:p>
            <a:pPr algn="ctr"/>
            <a:r>
              <a:rPr lang="en-GB" sz="4000" i="1" dirty="0">
                <a:solidFill>
                  <a:schemeClr val="bg2">
                    <a:lumMod val="25000"/>
                  </a:schemeClr>
                </a:solidFill>
                <a:latin typeface="Arial" panose="020B0604020202020204" pitchFamily="34" charset="0"/>
                <a:cs typeface="Arial" panose="020B0604020202020204" pitchFamily="34" charset="0"/>
              </a:rPr>
              <a:t>Looking forwards with lessons learnt</a:t>
            </a:r>
          </a:p>
          <a:p>
            <a:pPr algn="ctr"/>
            <a:endParaRPr lang="en-US" sz="4000" i="1" dirty="0">
              <a:solidFill>
                <a:schemeClr val="bg2">
                  <a:lumMod val="25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3E08EC5-D563-6044-C86A-73388C13CFC8}"/>
              </a:ext>
            </a:extLst>
          </p:cNvPr>
          <p:cNvPicPr>
            <a:picLocks noChangeAspect="1"/>
          </p:cNvPicPr>
          <p:nvPr/>
        </p:nvPicPr>
        <p:blipFill>
          <a:blip r:embed="rId3"/>
          <a:stretch>
            <a:fillRect/>
          </a:stretch>
        </p:blipFill>
        <p:spPr>
          <a:xfrm>
            <a:off x="-2" y="0"/>
            <a:ext cx="12192002" cy="6838520"/>
          </a:xfrm>
          <a:prstGeom prst="rect">
            <a:avLst/>
          </a:prstGeom>
        </p:spPr>
      </p:pic>
    </p:spTree>
    <p:extLst>
      <p:ext uri="{BB962C8B-B14F-4D97-AF65-F5344CB8AC3E}">
        <p14:creationId xmlns:p14="http://schemas.microsoft.com/office/powerpoint/2010/main" val="22713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814" y="863726"/>
            <a:ext cx="8536816" cy="5125987"/>
          </a:xfrm>
          <a:prstGeom prst="rect">
            <a:avLst/>
          </a:prstGeom>
        </p:spPr>
      </p:pic>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Number of Patients Waiting Longer than 6 Weeks for Diagnostic Tests by Month for England (Jan 2016 to Jun 2023)</a:t>
            </a:r>
          </a:p>
          <a:p>
            <a:pPr algn="ctr"/>
            <a:r>
              <a:rPr lang="en-GB" sz="1400" dirty="0">
                <a:latin typeface="Arial" panose="020B0604020202020204" pitchFamily="34" charset="0"/>
                <a:cs typeface="Arial" panose="020B0604020202020204" pitchFamily="34" charset="0"/>
              </a:rPr>
              <a:t>(Source: NHS Monthly Diagnostic Waiting Times and Activity Report)</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8" name="TextBox 7"/>
          <p:cNvSpPr txBox="1"/>
          <p:nvPr/>
        </p:nvSpPr>
        <p:spPr>
          <a:xfrm>
            <a:off x="3613597" y="1332391"/>
            <a:ext cx="2975021" cy="1200329"/>
          </a:xfrm>
          <a:prstGeom prst="rect">
            <a:avLst/>
          </a:prstGeom>
          <a:solidFill>
            <a:schemeClr val="bg1"/>
          </a:solidFill>
          <a:ln>
            <a:solidFill>
              <a:schemeClr val="accent5">
                <a:lumMod val="50000"/>
              </a:schemeClr>
            </a:solidFill>
          </a:ln>
        </p:spPr>
        <p:txBody>
          <a:bodyPr wrap="square" rtlCol="0">
            <a:spAutoFit/>
          </a:bodyPr>
          <a:lstStyle/>
          <a:p>
            <a:pPr algn="ctr"/>
            <a:r>
              <a:rPr lang="en-GB" b="1" u="sng" dirty="0">
                <a:solidFill>
                  <a:schemeClr val="accent1">
                    <a:lumMod val="50000"/>
                  </a:schemeClr>
                </a:solidFill>
              </a:rPr>
              <a:t>End of Jun 2023</a:t>
            </a:r>
          </a:p>
          <a:p>
            <a:r>
              <a:rPr lang="en-GB" b="1" dirty="0">
                <a:solidFill>
                  <a:schemeClr val="accent1">
                    <a:lumMod val="50000"/>
                  </a:schemeClr>
                </a:solidFill>
              </a:rPr>
              <a:t>Patients waiting:	403,127	</a:t>
            </a:r>
          </a:p>
          <a:p>
            <a:r>
              <a:rPr lang="en-GB" b="1" dirty="0">
                <a:solidFill>
                  <a:schemeClr val="accent1">
                    <a:lumMod val="50000"/>
                  </a:schemeClr>
                </a:solidFill>
              </a:rPr>
              <a:t>Percent waiting:	25.2%</a:t>
            </a:r>
          </a:p>
          <a:p>
            <a:r>
              <a:rPr lang="en-GB" b="1" dirty="0">
                <a:solidFill>
                  <a:schemeClr val="accent1">
                    <a:lumMod val="50000"/>
                  </a:schemeClr>
                </a:solidFill>
              </a:rPr>
              <a:t>Target:		1%</a:t>
            </a:r>
          </a:p>
        </p:txBody>
      </p:sp>
      <p:sp>
        <p:nvSpPr>
          <p:cNvPr id="7" name="Rectangle 6"/>
          <p:cNvSpPr/>
          <p:nvPr/>
        </p:nvSpPr>
        <p:spPr>
          <a:xfrm>
            <a:off x="1801815" y="6222522"/>
            <a:ext cx="8665641" cy="338554"/>
          </a:xfrm>
          <a:prstGeom prst="rect">
            <a:avLst/>
          </a:prstGeom>
        </p:spPr>
        <p:txBody>
          <a:bodyPr wrap="square">
            <a:spAutoFit/>
          </a:bodyPr>
          <a:lstStyle/>
          <a:p>
            <a:pPr algn="ctr"/>
            <a:r>
              <a:rPr lang="en-GB" sz="800" dirty="0">
                <a:latin typeface="Arial" panose="020B0604020202020204" pitchFamily="34" charset="0"/>
                <a:cs typeface="Arial" panose="020B0604020202020204" pitchFamily="34" charset="0"/>
                <a:hlinkClick r:id="rId4"/>
              </a:rPr>
              <a:t>https://www.england.nhs.uk/statistics/statistical-work-areas/diagnostics-waiting-times-and-activity/monthly-diagnostics-waiting-times-and-activity/monthly-diagnostics-data-2021-22/</a:t>
            </a:r>
            <a:endParaRPr lang="en-GB" sz="800" dirty="0">
              <a:latin typeface="Arial" panose="020B0604020202020204" pitchFamily="34" charset="0"/>
              <a:cs typeface="Arial" panose="020B0604020202020204" pitchFamily="34" charset="0"/>
            </a:endParaRPr>
          </a:p>
          <a:p>
            <a:pPr algn="ctr"/>
            <a:endParaRPr lang="en-GB" sz="800" dirty="0"/>
          </a:p>
        </p:txBody>
      </p:sp>
    </p:spTree>
    <p:extLst>
      <p:ext uri="{BB962C8B-B14F-4D97-AF65-F5344CB8AC3E}">
        <p14:creationId xmlns:p14="http://schemas.microsoft.com/office/powerpoint/2010/main" val="1664249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Number of Patients Waiting Longer than 6 and 13 Weeks for Diagnostic Tests by Month for England (Jan 2016 to Jun 2023)</a:t>
            </a:r>
          </a:p>
          <a:p>
            <a:pPr algn="ctr"/>
            <a:r>
              <a:rPr lang="en-GB" sz="1400" dirty="0">
                <a:latin typeface="Arial" panose="020B0604020202020204" pitchFamily="34" charset="0"/>
                <a:cs typeface="Arial" panose="020B0604020202020204" pitchFamily="34" charset="0"/>
              </a:rPr>
              <a:t>(Source NHS Monthly Diagnostic Waiting Times and Activity Report)</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7" name="Rectangle 6"/>
          <p:cNvSpPr/>
          <p:nvPr/>
        </p:nvSpPr>
        <p:spPr>
          <a:xfrm>
            <a:off x="1801815" y="6222522"/>
            <a:ext cx="8665641" cy="338554"/>
          </a:xfrm>
          <a:prstGeom prst="rect">
            <a:avLst/>
          </a:prstGeom>
        </p:spPr>
        <p:txBody>
          <a:bodyPr wrap="square">
            <a:spAutoFit/>
          </a:bodyPr>
          <a:lstStyle/>
          <a:p>
            <a:pPr algn="ctr"/>
            <a:r>
              <a:rPr lang="en-GB" sz="800" dirty="0">
                <a:latin typeface="Arial" panose="020B0604020202020204" pitchFamily="34" charset="0"/>
                <a:cs typeface="Arial" panose="020B0604020202020204" pitchFamily="34" charset="0"/>
                <a:hlinkClick r:id="rId3"/>
              </a:rPr>
              <a:t>https://www.england.nhs.uk/statistics/statistical-work-areas/diagnostics-waiting-times-and-activity/monthly-diagnostics-waiting-times-and-activity/monthly-diagnostics-data-2021-22/</a:t>
            </a:r>
            <a:endParaRPr lang="en-GB" sz="800" dirty="0">
              <a:latin typeface="Arial" panose="020B0604020202020204" pitchFamily="34" charset="0"/>
              <a:cs typeface="Arial" panose="020B0604020202020204" pitchFamily="34" charset="0"/>
            </a:endParaRPr>
          </a:p>
          <a:p>
            <a:pPr algn="ctr"/>
            <a:endParaRPr lang="en-GB" sz="800" dirty="0"/>
          </a:p>
        </p:txBody>
      </p:sp>
      <p:pic>
        <p:nvPicPr>
          <p:cNvPr id="2" name="Picture 1"/>
          <p:cNvPicPr>
            <a:picLocks noChangeAspect="1"/>
          </p:cNvPicPr>
          <p:nvPr/>
        </p:nvPicPr>
        <p:blipFill>
          <a:blip r:embed="rId4"/>
          <a:stretch>
            <a:fillRect/>
          </a:stretch>
        </p:blipFill>
        <p:spPr>
          <a:xfrm>
            <a:off x="1801814" y="941250"/>
            <a:ext cx="8535986" cy="5125489"/>
          </a:xfrm>
          <a:prstGeom prst="rect">
            <a:avLst/>
          </a:prstGeom>
        </p:spPr>
      </p:pic>
    </p:spTree>
    <p:extLst>
      <p:ext uri="{BB962C8B-B14F-4D97-AF65-F5344CB8AC3E}">
        <p14:creationId xmlns:p14="http://schemas.microsoft.com/office/powerpoint/2010/main" val="239479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HOSPITAL KPIs</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375248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1814" y="933203"/>
            <a:ext cx="8586300" cy="5153841"/>
          </a:xfrm>
          <a:prstGeom prst="rect">
            <a:avLst/>
          </a:prstGeom>
        </p:spPr>
      </p:pic>
      <p:sp>
        <p:nvSpPr>
          <p:cNvPr id="6" name="TextBox 5"/>
          <p:cNvSpPr txBox="1"/>
          <p:nvPr/>
        </p:nvSpPr>
        <p:spPr>
          <a:xfrm>
            <a:off x="2681383" y="37955"/>
            <a:ext cx="7986617" cy="553998"/>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Number of Patients Waiting for Treatment in England (Jan 2016 to Jun 2023)</a:t>
            </a:r>
          </a:p>
          <a:p>
            <a:pPr algn="ctr"/>
            <a:r>
              <a:rPr lang="en-GB" sz="1400" dirty="0">
                <a:latin typeface="Arial" panose="020B0604020202020204" pitchFamily="34" charset="0"/>
                <a:cs typeface="Arial" panose="020B0604020202020204" pitchFamily="34" charset="0"/>
              </a:rPr>
              <a:t>(Source: NHS Monthly A&amp;E Attendances and Emergency Admissions)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2" name="Rectangle 1"/>
          <p:cNvSpPr/>
          <p:nvPr/>
        </p:nvSpPr>
        <p:spPr>
          <a:xfrm>
            <a:off x="1801815" y="6222522"/>
            <a:ext cx="8665641"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hlinkClick r:id="rId4"/>
              </a:rPr>
              <a:t>https://www.england.nhs.uk/statistics/statistical-work-areas/rtt-waiting-times/rtt-data-2021-22/</a:t>
            </a:r>
            <a:endParaRPr lang="en-GB" sz="1400" dirty="0">
              <a:latin typeface="Arial" panose="020B0604020202020204" pitchFamily="34" charset="0"/>
              <a:cs typeface="Arial" panose="020B0604020202020204" pitchFamily="34" charset="0"/>
            </a:endParaRPr>
          </a:p>
          <a:p>
            <a:pPr algn="ctr"/>
            <a:endParaRPr lang="en-GB" sz="1400" dirty="0"/>
          </a:p>
        </p:txBody>
      </p:sp>
      <p:sp>
        <p:nvSpPr>
          <p:cNvPr id="9" name="Rectangle 8"/>
          <p:cNvSpPr/>
          <p:nvPr/>
        </p:nvSpPr>
        <p:spPr>
          <a:xfrm>
            <a:off x="4278956" y="3510124"/>
            <a:ext cx="4418578" cy="646331"/>
          </a:xfrm>
          <a:prstGeom prst="rect">
            <a:avLst/>
          </a:prstGeom>
          <a:solidFill>
            <a:schemeClr val="bg1"/>
          </a:solidFill>
          <a:ln>
            <a:solidFill>
              <a:srgbClr val="FF0000"/>
            </a:solidFill>
          </a:ln>
        </p:spPr>
        <p:txBody>
          <a:bodyPr wrap="square">
            <a:spAutoFit/>
          </a:bodyPr>
          <a:lstStyle/>
          <a:p>
            <a:pPr algn="ctr"/>
            <a:r>
              <a:rPr lang="en-GB" b="1" dirty="0">
                <a:solidFill>
                  <a:srgbClr val="FF0000"/>
                </a:solidFill>
              </a:rPr>
              <a:t>One in Eight People were Waiting to Start Treatment in Jun 2023 in England</a:t>
            </a:r>
          </a:p>
        </p:txBody>
      </p:sp>
    </p:spTree>
    <p:extLst>
      <p:ext uri="{BB962C8B-B14F-4D97-AF65-F5344CB8AC3E}">
        <p14:creationId xmlns:p14="http://schemas.microsoft.com/office/powerpoint/2010/main" val="1242050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9761" y="889779"/>
            <a:ext cx="8411905" cy="5049162"/>
          </a:xfrm>
          <a:prstGeom prst="rect">
            <a:avLst/>
          </a:prstGeom>
        </p:spPr>
      </p:pic>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Percent of Patients Starting Non-Emergency Consultant Treatment within 18 Weeks of Referral by Month for England (Jan 2016 to Jun 2023)</a:t>
            </a:r>
          </a:p>
          <a:p>
            <a:pPr algn="ctr"/>
            <a:r>
              <a:rPr lang="en-GB" sz="1400" dirty="0">
                <a:latin typeface="Arial" panose="020B0604020202020204" pitchFamily="34" charset="0"/>
                <a:cs typeface="Arial" panose="020B0604020202020204" pitchFamily="34" charset="0"/>
              </a:rPr>
              <a:t>(Source: NHS Monthly A&amp;E Attendances and Emergency Admissions)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2" name="Rectangle 1"/>
          <p:cNvSpPr/>
          <p:nvPr/>
        </p:nvSpPr>
        <p:spPr>
          <a:xfrm>
            <a:off x="1801815" y="6222522"/>
            <a:ext cx="8665641"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hlinkClick r:id="rId4"/>
              </a:rPr>
              <a:t>https://www.england.nhs.uk/statistics/statistical-work-areas/rtt-waiting-times/rtt-data-2021-22/</a:t>
            </a:r>
            <a:endParaRPr lang="en-GB" sz="1400" dirty="0">
              <a:latin typeface="Arial" panose="020B0604020202020204" pitchFamily="34" charset="0"/>
              <a:cs typeface="Arial" panose="020B0604020202020204" pitchFamily="34" charset="0"/>
            </a:endParaRPr>
          </a:p>
          <a:p>
            <a:pPr algn="ctr"/>
            <a:endParaRPr lang="en-GB" sz="1400" dirty="0"/>
          </a:p>
        </p:txBody>
      </p:sp>
      <p:sp>
        <p:nvSpPr>
          <p:cNvPr id="8" name="Rectangle 7"/>
          <p:cNvSpPr/>
          <p:nvPr/>
        </p:nvSpPr>
        <p:spPr>
          <a:xfrm>
            <a:off x="3210008" y="3414361"/>
            <a:ext cx="4714792" cy="646331"/>
          </a:xfrm>
          <a:prstGeom prst="rect">
            <a:avLst/>
          </a:prstGeom>
          <a:solidFill>
            <a:schemeClr val="bg1"/>
          </a:solidFill>
          <a:ln>
            <a:solidFill>
              <a:schemeClr val="accent1">
                <a:lumMod val="75000"/>
              </a:schemeClr>
            </a:solidFill>
          </a:ln>
        </p:spPr>
        <p:txBody>
          <a:bodyPr wrap="square">
            <a:spAutoFit/>
          </a:bodyPr>
          <a:lstStyle/>
          <a:p>
            <a:pPr algn="ctr"/>
            <a:r>
              <a:rPr lang="en-GB" b="1" dirty="0">
                <a:solidFill>
                  <a:schemeClr val="accent1">
                    <a:lumMod val="75000"/>
                  </a:schemeClr>
                </a:solidFill>
              </a:rPr>
              <a:t>3,091,288 Patients (41%) waited longer than 18 Weeks to Start Treatment in Jun 2023</a:t>
            </a:r>
          </a:p>
        </p:txBody>
      </p:sp>
    </p:spTree>
    <p:extLst>
      <p:ext uri="{BB962C8B-B14F-4D97-AF65-F5344CB8AC3E}">
        <p14:creationId xmlns:p14="http://schemas.microsoft.com/office/powerpoint/2010/main" val="114347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815" y="1026855"/>
            <a:ext cx="8451319" cy="5072821"/>
          </a:xfrm>
          <a:prstGeom prst="rect">
            <a:avLst/>
          </a:prstGeom>
        </p:spPr>
      </p:pic>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Percent of Patients Waiting Longer than One Year to Start Non-Emergency Consultant Treatment by Month for England (Jan 2016 to Jun 2023)</a:t>
            </a:r>
          </a:p>
          <a:p>
            <a:pPr algn="ctr"/>
            <a:r>
              <a:rPr lang="en-GB" sz="1400" dirty="0">
                <a:latin typeface="Arial" panose="020B0604020202020204" pitchFamily="34" charset="0"/>
                <a:cs typeface="Arial" panose="020B0604020202020204" pitchFamily="34" charset="0"/>
              </a:rPr>
              <a:t>(Source: NHS Monthly A&amp;E Attendances and Emergency Admissions)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8" name="Rectangle 7"/>
          <p:cNvSpPr/>
          <p:nvPr/>
        </p:nvSpPr>
        <p:spPr>
          <a:xfrm>
            <a:off x="2528375" y="1605296"/>
            <a:ext cx="4817822" cy="646331"/>
          </a:xfrm>
          <a:prstGeom prst="rect">
            <a:avLst/>
          </a:prstGeom>
          <a:solidFill>
            <a:schemeClr val="bg1"/>
          </a:solidFill>
          <a:ln>
            <a:solidFill>
              <a:srgbClr val="C00000"/>
            </a:solidFill>
          </a:ln>
        </p:spPr>
        <p:txBody>
          <a:bodyPr wrap="square">
            <a:spAutoFit/>
          </a:bodyPr>
          <a:lstStyle/>
          <a:p>
            <a:pPr algn="ctr"/>
            <a:r>
              <a:rPr lang="en-GB" b="1" dirty="0">
                <a:solidFill>
                  <a:srgbClr val="C00000"/>
                </a:solidFill>
              </a:rPr>
              <a:t>383,083 Patients (5.1%) waited longer than One Year to Start Treatment in Jun 2023</a:t>
            </a:r>
          </a:p>
        </p:txBody>
      </p:sp>
      <p:sp>
        <p:nvSpPr>
          <p:cNvPr id="9" name="Rectangle 8"/>
          <p:cNvSpPr/>
          <p:nvPr/>
        </p:nvSpPr>
        <p:spPr>
          <a:xfrm>
            <a:off x="1801815" y="6222522"/>
            <a:ext cx="8665641"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hlinkClick r:id="rId4"/>
              </a:rPr>
              <a:t>https://www.england.nhs.uk/statistics/statistical-work-areas/rtt-waiting-times/rtt-data-2021-22/</a:t>
            </a:r>
            <a:endParaRPr lang="en-GB" sz="1400" dirty="0">
              <a:latin typeface="Arial" panose="020B0604020202020204" pitchFamily="34" charset="0"/>
              <a:cs typeface="Arial" panose="020B0604020202020204" pitchFamily="34" charset="0"/>
            </a:endParaRPr>
          </a:p>
          <a:p>
            <a:pPr algn="ctr"/>
            <a:endParaRPr lang="en-GB" sz="1400" dirty="0"/>
          </a:p>
        </p:txBody>
      </p:sp>
    </p:spTree>
    <p:extLst>
      <p:ext uri="{BB962C8B-B14F-4D97-AF65-F5344CB8AC3E}">
        <p14:creationId xmlns:p14="http://schemas.microsoft.com/office/powerpoint/2010/main" val="147443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1815" y="1035302"/>
            <a:ext cx="8501651" cy="5103031"/>
          </a:xfrm>
          <a:prstGeom prst="rect">
            <a:avLst/>
          </a:prstGeom>
        </p:spPr>
      </p:pic>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Number of Patients Waiting Longer than 18 Months to Start Non-Emergency Consultant Treatment by Month for England (Jan 2016 to Jun 2023)</a:t>
            </a:r>
          </a:p>
          <a:p>
            <a:pPr algn="ctr"/>
            <a:r>
              <a:rPr lang="en-GB" sz="1400" dirty="0">
                <a:latin typeface="Arial" panose="020B0604020202020204" pitchFamily="34" charset="0"/>
                <a:cs typeface="Arial" panose="020B0604020202020204" pitchFamily="34" charset="0"/>
              </a:rPr>
              <a:t>(Source: NHS Monthly A&amp;E Attendances and Emergency Admissions)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9" name="Rectangle 8"/>
          <p:cNvSpPr/>
          <p:nvPr/>
        </p:nvSpPr>
        <p:spPr>
          <a:xfrm>
            <a:off x="1801815" y="6222522"/>
            <a:ext cx="8665641" cy="523220"/>
          </a:xfrm>
          <a:prstGeom prst="rect">
            <a:avLst/>
          </a:prstGeom>
        </p:spPr>
        <p:txBody>
          <a:bodyPr wrap="square">
            <a:spAutoFit/>
          </a:bodyPr>
          <a:lstStyle/>
          <a:p>
            <a:pPr algn="ctr"/>
            <a:r>
              <a:rPr lang="en-GB" sz="1400" dirty="0">
                <a:latin typeface="Arial" panose="020B0604020202020204" pitchFamily="34" charset="0"/>
                <a:cs typeface="Arial" panose="020B0604020202020204" pitchFamily="34" charset="0"/>
                <a:hlinkClick r:id="rId4"/>
              </a:rPr>
              <a:t>https://www.england.nhs.uk/statistics/statistical-work-areas/rtt-waiting-times/rtt-data-2021-22/</a:t>
            </a:r>
            <a:endParaRPr lang="en-GB" sz="1400" dirty="0">
              <a:latin typeface="Arial" panose="020B0604020202020204" pitchFamily="34" charset="0"/>
              <a:cs typeface="Arial" panose="020B0604020202020204" pitchFamily="34" charset="0"/>
            </a:endParaRPr>
          </a:p>
          <a:p>
            <a:pPr algn="ctr"/>
            <a:endParaRPr lang="en-GB" sz="1400" dirty="0"/>
          </a:p>
        </p:txBody>
      </p:sp>
      <p:sp>
        <p:nvSpPr>
          <p:cNvPr id="10" name="Rectangle 9"/>
          <p:cNvSpPr/>
          <p:nvPr/>
        </p:nvSpPr>
        <p:spPr>
          <a:xfrm>
            <a:off x="3296822" y="1511989"/>
            <a:ext cx="4418578" cy="923330"/>
          </a:xfrm>
          <a:prstGeom prst="rect">
            <a:avLst/>
          </a:prstGeom>
          <a:solidFill>
            <a:schemeClr val="bg1"/>
          </a:solidFill>
          <a:ln>
            <a:solidFill>
              <a:srgbClr val="FF0000"/>
            </a:solidFill>
          </a:ln>
        </p:spPr>
        <p:txBody>
          <a:bodyPr wrap="square">
            <a:spAutoFit/>
          </a:bodyPr>
          <a:lstStyle/>
          <a:p>
            <a:pPr algn="ctr"/>
            <a:r>
              <a:rPr lang="en-GB" b="1" dirty="0">
                <a:solidFill>
                  <a:srgbClr val="FF0000"/>
                </a:solidFill>
              </a:rPr>
              <a:t>Target was that no one would be waiting longer than 18 months to start treatment by March 2023 in England</a:t>
            </a:r>
          </a:p>
        </p:txBody>
      </p:sp>
    </p:spTree>
    <p:extLst>
      <p:ext uri="{BB962C8B-B14F-4D97-AF65-F5344CB8AC3E}">
        <p14:creationId xmlns:p14="http://schemas.microsoft.com/office/powerpoint/2010/main" val="333654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Percent of Cancer Patients Waiting Longer than Two Weeks to see a Consultant following an Urgent GP Referral by Month: England (Jan 2016 to Jun 2023)</a:t>
            </a:r>
          </a:p>
          <a:p>
            <a:pPr algn="ctr"/>
            <a:r>
              <a:rPr lang="en-GB" sz="1400" dirty="0">
                <a:latin typeface="Arial" panose="020B0604020202020204" pitchFamily="34" charset="0"/>
                <a:cs typeface="Arial" panose="020B0604020202020204" pitchFamily="34" charset="0"/>
              </a:rPr>
              <a:t>(Source: NHS Monthly Cancer Waiting Times Report)</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2" name="Rectangle 1"/>
          <p:cNvSpPr/>
          <p:nvPr/>
        </p:nvSpPr>
        <p:spPr>
          <a:xfrm>
            <a:off x="1801815" y="6222522"/>
            <a:ext cx="8665641" cy="400110"/>
          </a:xfrm>
          <a:prstGeom prst="rect">
            <a:avLst/>
          </a:prstGeom>
        </p:spPr>
        <p:txBody>
          <a:bodyPr wrap="square">
            <a:spAutoFit/>
          </a:bodyPr>
          <a:lstStyle/>
          <a:p>
            <a:pPr algn="ctr"/>
            <a:r>
              <a:rPr lang="en-GB" sz="1000" dirty="0">
                <a:latin typeface="Arial" panose="020B0604020202020204" pitchFamily="34" charset="0"/>
                <a:cs typeface="Arial" panose="020B0604020202020204" pitchFamily="34" charset="0"/>
                <a:hlinkClick r:id="rId3"/>
              </a:rPr>
              <a:t>https://www.england.nhs.uk/statistics/statistical-work-areas/cancer-waiting-times/</a:t>
            </a:r>
            <a:endParaRPr lang="en-GB" sz="1000" dirty="0">
              <a:latin typeface="Arial" panose="020B0604020202020204" pitchFamily="34" charset="0"/>
              <a:cs typeface="Arial" panose="020B0604020202020204" pitchFamily="34" charset="0"/>
            </a:endParaRPr>
          </a:p>
          <a:p>
            <a:pPr algn="ctr"/>
            <a:endParaRPr lang="en-GB" sz="1000" dirty="0"/>
          </a:p>
        </p:txBody>
      </p:sp>
      <p:pic>
        <p:nvPicPr>
          <p:cNvPr id="4" name="Picture 3"/>
          <p:cNvPicPr>
            <a:picLocks noChangeAspect="1"/>
          </p:cNvPicPr>
          <p:nvPr/>
        </p:nvPicPr>
        <p:blipFill>
          <a:blip r:embed="rId4"/>
          <a:stretch>
            <a:fillRect/>
          </a:stretch>
        </p:blipFill>
        <p:spPr>
          <a:xfrm>
            <a:off x="1670763" y="838175"/>
            <a:ext cx="8796693" cy="5288809"/>
          </a:xfrm>
          <a:prstGeom prst="rect">
            <a:avLst/>
          </a:prstGeom>
        </p:spPr>
      </p:pic>
    </p:spTree>
    <p:extLst>
      <p:ext uri="{BB962C8B-B14F-4D97-AF65-F5344CB8AC3E}">
        <p14:creationId xmlns:p14="http://schemas.microsoft.com/office/powerpoint/2010/main" val="1525649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9" name="Rectangle 8"/>
          <p:cNvSpPr/>
          <p:nvPr/>
        </p:nvSpPr>
        <p:spPr>
          <a:xfrm>
            <a:off x="1801815" y="6222522"/>
            <a:ext cx="8665641" cy="400110"/>
          </a:xfrm>
          <a:prstGeom prst="rect">
            <a:avLst/>
          </a:prstGeom>
        </p:spPr>
        <p:txBody>
          <a:bodyPr wrap="square">
            <a:spAutoFit/>
          </a:bodyPr>
          <a:lstStyle/>
          <a:p>
            <a:pPr algn="ctr"/>
            <a:r>
              <a:rPr lang="en-GB" sz="1000" dirty="0">
                <a:latin typeface="Arial" panose="020B0604020202020204" pitchFamily="34" charset="0"/>
                <a:cs typeface="Arial" panose="020B0604020202020204" pitchFamily="34" charset="0"/>
                <a:hlinkClick r:id="rId3"/>
              </a:rPr>
              <a:t>https://www.england.nhs.uk/statistics/statistical-work-areas/cancer-waiting-times/</a:t>
            </a:r>
            <a:endParaRPr lang="en-GB" sz="1000" dirty="0">
              <a:latin typeface="Arial" panose="020B0604020202020204" pitchFamily="34" charset="0"/>
              <a:cs typeface="Arial" panose="020B0604020202020204" pitchFamily="34" charset="0"/>
            </a:endParaRPr>
          </a:p>
          <a:p>
            <a:pPr algn="ctr"/>
            <a:endParaRPr lang="en-GB" sz="1000" dirty="0"/>
          </a:p>
        </p:txBody>
      </p:sp>
      <p:sp>
        <p:nvSpPr>
          <p:cNvPr id="10" name="TextBox 9"/>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Percent of Cancer Patients Waiting Longer than Two Months to Start Treatment following an Urgent GP Referral by Month: England (Jan 2016 to Jun 2023)</a:t>
            </a:r>
          </a:p>
          <a:p>
            <a:pPr algn="ctr"/>
            <a:r>
              <a:rPr lang="en-GB" sz="1400" dirty="0">
                <a:latin typeface="Arial" panose="020B0604020202020204" pitchFamily="34" charset="0"/>
                <a:cs typeface="Arial" panose="020B0604020202020204" pitchFamily="34" charset="0"/>
              </a:rPr>
              <a:t>(Source: NHS Monthly Cancer Waiting Times Report)</a:t>
            </a:r>
          </a:p>
        </p:txBody>
      </p:sp>
      <p:pic>
        <p:nvPicPr>
          <p:cNvPr id="3" name="Picture 2"/>
          <p:cNvPicPr>
            <a:picLocks noChangeAspect="1"/>
          </p:cNvPicPr>
          <p:nvPr/>
        </p:nvPicPr>
        <p:blipFill>
          <a:blip r:embed="rId4"/>
          <a:stretch>
            <a:fillRect/>
          </a:stretch>
        </p:blipFill>
        <p:spPr>
          <a:xfrm>
            <a:off x="1866997" y="1018579"/>
            <a:ext cx="8530071" cy="5116549"/>
          </a:xfrm>
          <a:prstGeom prst="rect">
            <a:avLst/>
          </a:prstGeom>
        </p:spPr>
      </p:pic>
    </p:spTree>
    <p:extLst>
      <p:ext uri="{BB962C8B-B14F-4D97-AF65-F5344CB8AC3E}">
        <p14:creationId xmlns:p14="http://schemas.microsoft.com/office/powerpoint/2010/main" val="686843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NHS VACANCIES</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3309184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4" name="Title 3">
            <a:extLst>
              <a:ext uri="{FF2B5EF4-FFF2-40B4-BE49-F238E27FC236}">
                <a16:creationId xmlns:a16="http://schemas.microsoft.com/office/drawing/2014/main" id="{03F53DF3-380F-4470-B4E0-E6F0D205117E}"/>
              </a:ext>
            </a:extLst>
          </p:cNvPr>
          <p:cNvSpPr>
            <a:spLocks noGrp="1"/>
          </p:cNvSpPr>
          <p:nvPr>
            <p:ph type="title"/>
          </p:nvPr>
        </p:nvSpPr>
        <p:spPr>
          <a:xfrm>
            <a:off x="2170714" y="1059824"/>
            <a:ext cx="7886700" cy="1325563"/>
          </a:xfrm>
        </p:spPr>
        <p:txBody>
          <a:bodyPr/>
          <a:lstStyle/>
          <a:p>
            <a:pPr algn="ctr"/>
            <a:r>
              <a:rPr lang="en-GB" dirty="0">
                <a:latin typeface="Gill Sans Nova" panose="020B0602020104020203" pitchFamily="34" charset="0"/>
              </a:rPr>
              <a:t>Data Presentation</a:t>
            </a:r>
            <a:br>
              <a:rPr lang="en-GB" dirty="0">
                <a:latin typeface="Gill Sans Nova" panose="020B0602020104020203" pitchFamily="34" charset="0"/>
              </a:rPr>
            </a:br>
            <a:r>
              <a:rPr lang="en-GB" dirty="0">
                <a:latin typeface="Gill Sans Nova" panose="020B0602020104020203" pitchFamily="34" charset="0"/>
              </a:rPr>
              <a:t>8 September 2023</a:t>
            </a:r>
          </a:p>
        </p:txBody>
      </p:sp>
      <p:sp>
        <p:nvSpPr>
          <p:cNvPr id="7" name="Content Placeholder 6">
            <a:extLst>
              <a:ext uri="{FF2B5EF4-FFF2-40B4-BE49-F238E27FC236}">
                <a16:creationId xmlns:a16="http://schemas.microsoft.com/office/drawing/2014/main" id="{02181DCC-55FE-4190-AD96-50424383C6B8}"/>
              </a:ext>
            </a:extLst>
          </p:cNvPr>
          <p:cNvSpPr>
            <a:spLocks noGrp="1"/>
          </p:cNvSpPr>
          <p:nvPr>
            <p:ph idx="1"/>
          </p:nvPr>
        </p:nvSpPr>
        <p:spPr>
          <a:xfrm>
            <a:off x="2152650" y="2506662"/>
            <a:ext cx="9037217" cy="4351338"/>
          </a:xfrm>
        </p:spPr>
        <p:txBody>
          <a:bodyPr>
            <a:normAutofit/>
          </a:bodyPr>
          <a:lstStyle/>
          <a:p>
            <a:r>
              <a:rPr lang="en-GB" dirty="0">
                <a:latin typeface="Gill Sans Nova" panose="020B0602020104020203" pitchFamily="34" charset="0"/>
              </a:rPr>
              <a:t>Hospital admissions low but starting to rise</a:t>
            </a:r>
          </a:p>
          <a:p>
            <a:r>
              <a:rPr lang="en-GB" dirty="0">
                <a:latin typeface="Gill Sans Nova" panose="020B0602020104020203" pitchFamily="34" charset="0"/>
              </a:rPr>
              <a:t>BA.2.86 variant – still not classified as Variant of Concern but has been attributed to an outbreak in a care home</a:t>
            </a:r>
          </a:p>
          <a:p>
            <a:r>
              <a:rPr lang="en-GB" dirty="0">
                <a:latin typeface="Gill Sans Nova" panose="020B0602020104020203" pitchFamily="34" charset="0"/>
              </a:rPr>
              <a:t>Autumn 2023 vaccination booster campaign about to launch (11/18 September in England – wait to be called if eligible)</a:t>
            </a:r>
          </a:p>
          <a:p>
            <a:r>
              <a:rPr lang="en-GB" sz="2800" dirty="0">
                <a:latin typeface="Gill Sans Nova" panose="020B0602020104020203" pitchFamily="34" charset="0"/>
              </a:rPr>
              <a:t>UKHSA to increase surveillance over the winter period – more details to come</a:t>
            </a:r>
          </a:p>
          <a:p>
            <a:pPr lvl="1"/>
            <a:endParaRPr lang="en-GB" sz="1400" dirty="0">
              <a:latin typeface="Gill Sans Nova" panose="020B0602020104020203" pitchFamily="34" charset="0"/>
            </a:endParaRPr>
          </a:p>
          <a:p>
            <a:pPr marL="0" indent="0">
              <a:buNone/>
            </a:pPr>
            <a:r>
              <a:rPr lang="en-GB" sz="1400" dirty="0">
                <a:latin typeface="Gill Sans Nova" panose="020B0602020104020203" pitchFamily="34" charset="0"/>
              </a:rPr>
              <a:t>With thanks to Bob Hawkins for help in preparing the charts</a:t>
            </a:r>
          </a:p>
        </p:txBody>
      </p:sp>
    </p:spTree>
    <p:extLst>
      <p:ext uri="{BB962C8B-B14F-4D97-AF65-F5344CB8AC3E}">
        <p14:creationId xmlns:p14="http://schemas.microsoft.com/office/powerpoint/2010/main" val="2684738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6386" y="850535"/>
            <a:ext cx="8720591" cy="5236999"/>
          </a:xfrm>
          <a:prstGeom prst="rect">
            <a:avLst/>
          </a:prstGeom>
        </p:spPr>
      </p:pic>
      <p:sp>
        <p:nvSpPr>
          <p:cNvPr id="6" name="TextBox 5"/>
          <p:cNvSpPr txBox="1"/>
          <p:nvPr/>
        </p:nvSpPr>
        <p:spPr>
          <a:xfrm>
            <a:off x="2681383" y="37955"/>
            <a:ext cx="7986617" cy="892552"/>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Number of NHS Vacancies and Vacancy Rate by Quarter</a:t>
            </a:r>
          </a:p>
          <a:p>
            <a:pPr algn="ctr"/>
            <a:r>
              <a:rPr lang="en-GB" sz="2000" b="1" dirty="0">
                <a:latin typeface="Arial" panose="020B0604020202020204" pitchFamily="34" charset="0"/>
                <a:cs typeface="Arial" panose="020B0604020202020204" pitchFamily="34" charset="0"/>
              </a:rPr>
              <a:t>England: Jun 2017 to Jun 2023</a:t>
            </a:r>
          </a:p>
          <a:p>
            <a:pPr algn="ctr"/>
            <a:r>
              <a:rPr lang="en-GB" sz="1200" dirty="0">
                <a:latin typeface="Arial" panose="020B0604020202020204" pitchFamily="34" charset="0"/>
                <a:cs typeface="Arial" panose="020B0604020202020204" pitchFamily="34" charset="0"/>
              </a:rPr>
              <a:t>(Source: NHS Digital Vacancy Statistics)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4" name="Rectangle 3"/>
          <p:cNvSpPr/>
          <p:nvPr/>
        </p:nvSpPr>
        <p:spPr>
          <a:xfrm>
            <a:off x="1739154" y="6248418"/>
            <a:ext cx="8807823" cy="430887"/>
          </a:xfrm>
          <a:prstGeom prst="rect">
            <a:avLst/>
          </a:prstGeom>
        </p:spPr>
        <p:txBody>
          <a:bodyPr wrap="square">
            <a:spAutoFit/>
          </a:bodyPr>
          <a:lstStyle/>
          <a:p>
            <a:pPr algn="ctr"/>
            <a:r>
              <a:rPr lang="en-GB" sz="1100" dirty="0">
                <a:hlinkClick r:id="rId4"/>
              </a:rPr>
              <a:t>https://digital.nhs.uk/data-and-information/publications/statistical/nhs-vacancies-survey</a:t>
            </a:r>
            <a:endParaRPr lang="en-GB" sz="1100" dirty="0"/>
          </a:p>
          <a:p>
            <a:pPr algn="ctr"/>
            <a:endParaRPr lang="en-GB" sz="1100" dirty="0"/>
          </a:p>
        </p:txBody>
      </p:sp>
      <p:sp>
        <p:nvSpPr>
          <p:cNvPr id="9" name="Rectangle 8"/>
          <p:cNvSpPr/>
          <p:nvPr/>
        </p:nvSpPr>
        <p:spPr>
          <a:xfrm>
            <a:off x="2084076" y="5971418"/>
            <a:ext cx="7906870" cy="276999"/>
          </a:xfrm>
          <a:prstGeom prst="rect">
            <a:avLst/>
          </a:prstGeom>
        </p:spPr>
        <p:txBody>
          <a:bodyPr wrap="square">
            <a:spAutoFit/>
          </a:bodyPr>
          <a:lstStyle/>
          <a:p>
            <a:pPr algn="ctr"/>
            <a:r>
              <a:rPr lang="en-GB" sz="1200" i="1" dirty="0">
                <a:solidFill>
                  <a:prstClr val="black"/>
                </a:solidFill>
                <a:latin typeface="Arial" panose="020B0604020202020204" pitchFamily="34" charset="0"/>
                <a:cs typeface="Arial" panose="020B0604020202020204" pitchFamily="34" charset="0"/>
              </a:rPr>
              <a:t>Note that these data do not indicate how much of the reported substantive gap is filled by temporary staff</a:t>
            </a:r>
            <a:endParaRPr lang="en-GB" i="1" dirty="0"/>
          </a:p>
        </p:txBody>
      </p:sp>
    </p:spTree>
    <p:extLst>
      <p:ext uri="{BB962C8B-B14F-4D97-AF65-F5344CB8AC3E}">
        <p14:creationId xmlns:p14="http://schemas.microsoft.com/office/powerpoint/2010/main" val="124707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71133" y="956059"/>
            <a:ext cx="8583020" cy="5142955"/>
          </a:xfrm>
          <a:prstGeom prst="rect">
            <a:avLst/>
          </a:prstGeom>
        </p:spPr>
      </p:pic>
      <p:sp>
        <p:nvSpPr>
          <p:cNvPr id="6" name="TextBox 5"/>
          <p:cNvSpPr txBox="1"/>
          <p:nvPr/>
        </p:nvSpPr>
        <p:spPr>
          <a:xfrm>
            <a:off x="2681383" y="37955"/>
            <a:ext cx="7986617" cy="892552"/>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Number of Nurse Vacancies and Vacancy Rate by Quarter</a:t>
            </a:r>
          </a:p>
          <a:p>
            <a:pPr algn="ctr"/>
            <a:r>
              <a:rPr lang="en-GB" sz="2000" b="1" dirty="0">
                <a:latin typeface="Arial" panose="020B0604020202020204" pitchFamily="34" charset="0"/>
                <a:cs typeface="Arial" panose="020B0604020202020204" pitchFamily="34" charset="0"/>
              </a:rPr>
              <a:t>England: Jun 2017 to Jun 2023</a:t>
            </a:r>
          </a:p>
          <a:p>
            <a:pPr algn="ctr"/>
            <a:r>
              <a:rPr lang="en-GB" sz="1200" dirty="0">
                <a:latin typeface="Arial" panose="020B0604020202020204" pitchFamily="34" charset="0"/>
                <a:cs typeface="Arial" panose="020B0604020202020204" pitchFamily="34" charset="0"/>
              </a:rPr>
              <a:t>(Source: NHS Digital Vacancy Statistics)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8" name="Rectangle 7"/>
          <p:cNvSpPr/>
          <p:nvPr/>
        </p:nvSpPr>
        <p:spPr>
          <a:xfrm>
            <a:off x="2084076" y="5971418"/>
            <a:ext cx="7906870" cy="276999"/>
          </a:xfrm>
          <a:prstGeom prst="rect">
            <a:avLst/>
          </a:prstGeom>
        </p:spPr>
        <p:txBody>
          <a:bodyPr wrap="square">
            <a:spAutoFit/>
          </a:bodyPr>
          <a:lstStyle/>
          <a:p>
            <a:pPr algn="ctr"/>
            <a:r>
              <a:rPr lang="en-GB" sz="1200" i="1" dirty="0">
                <a:solidFill>
                  <a:prstClr val="black"/>
                </a:solidFill>
                <a:latin typeface="Arial" panose="020B0604020202020204" pitchFamily="34" charset="0"/>
                <a:cs typeface="Arial" panose="020B0604020202020204" pitchFamily="34" charset="0"/>
              </a:rPr>
              <a:t>Note that these data do not indicate how much of the reported substantive gap is filled by temporary staff</a:t>
            </a:r>
            <a:endParaRPr lang="en-GB" i="1" dirty="0"/>
          </a:p>
        </p:txBody>
      </p:sp>
      <p:sp>
        <p:nvSpPr>
          <p:cNvPr id="7" name="Rectangle 6"/>
          <p:cNvSpPr/>
          <p:nvPr/>
        </p:nvSpPr>
        <p:spPr>
          <a:xfrm>
            <a:off x="1739154" y="6248418"/>
            <a:ext cx="8807823" cy="430887"/>
          </a:xfrm>
          <a:prstGeom prst="rect">
            <a:avLst/>
          </a:prstGeom>
        </p:spPr>
        <p:txBody>
          <a:bodyPr wrap="square">
            <a:spAutoFit/>
          </a:bodyPr>
          <a:lstStyle/>
          <a:p>
            <a:pPr algn="ctr"/>
            <a:r>
              <a:rPr lang="en-GB" sz="1100" dirty="0">
                <a:hlinkClick r:id="rId4"/>
              </a:rPr>
              <a:t>https://digital.nhs.uk/data-and-information/publications/statistical/nhs-vacancies-survey</a:t>
            </a:r>
            <a:endParaRPr lang="en-GB" sz="1100" dirty="0"/>
          </a:p>
          <a:p>
            <a:pPr algn="ctr"/>
            <a:endParaRPr lang="en-GB" sz="1100" dirty="0"/>
          </a:p>
        </p:txBody>
      </p:sp>
    </p:spTree>
    <p:extLst>
      <p:ext uri="{BB962C8B-B14F-4D97-AF65-F5344CB8AC3E}">
        <p14:creationId xmlns:p14="http://schemas.microsoft.com/office/powerpoint/2010/main" val="230618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63054" y="954992"/>
            <a:ext cx="8583923" cy="5154925"/>
          </a:xfrm>
          <a:prstGeom prst="rect">
            <a:avLst/>
          </a:prstGeom>
        </p:spPr>
      </p:pic>
      <p:sp>
        <p:nvSpPr>
          <p:cNvPr id="6" name="TextBox 5"/>
          <p:cNvSpPr txBox="1"/>
          <p:nvPr/>
        </p:nvSpPr>
        <p:spPr>
          <a:xfrm>
            <a:off x="2681383" y="37955"/>
            <a:ext cx="7986617" cy="892552"/>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Number of Medical Staff Vacancies and Vacancy Rate by Quarter</a:t>
            </a:r>
          </a:p>
          <a:p>
            <a:pPr algn="ctr"/>
            <a:r>
              <a:rPr lang="en-GB" sz="2000" b="1" dirty="0">
                <a:latin typeface="Arial" panose="020B0604020202020204" pitchFamily="34" charset="0"/>
                <a:cs typeface="Arial" panose="020B0604020202020204" pitchFamily="34" charset="0"/>
              </a:rPr>
              <a:t>England: Jun 2017 to Jun 2023</a:t>
            </a:r>
          </a:p>
          <a:p>
            <a:pPr algn="ctr"/>
            <a:r>
              <a:rPr lang="en-GB" sz="1200" dirty="0">
                <a:latin typeface="Arial" panose="020B0604020202020204" pitchFamily="34" charset="0"/>
                <a:cs typeface="Arial" panose="020B0604020202020204" pitchFamily="34" charset="0"/>
              </a:rPr>
              <a:t>(Source: NHS Digital Vacancy Statistics)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3"/>
          <a:stretch>
            <a:fillRect/>
          </a:stretch>
        </p:blipFill>
        <p:spPr>
          <a:xfrm>
            <a:off x="1640042" y="63506"/>
            <a:ext cx="1061344" cy="458800"/>
          </a:xfrm>
          <a:prstGeom prst="rect">
            <a:avLst/>
          </a:prstGeom>
        </p:spPr>
      </p:pic>
      <p:sp>
        <p:nvSpPr>
          <p:cNvPr id="7" name="Rectangle 6"/>
          <p:cNvSpPr/>
          <p:nvPr/>
        </p:nvSpPr>
        <p:spPr>
          <a:xfrm>
            <a:off x="2084076" y="5971418"/>
            <a:ext cx="7906870" cy="276999"/>
          </a:xfrm>
          <a:prstGeom prst="rect">
            <a:avLst/>
          </a:prstGeom>
        </p:spPr>
        <p:txBody>
          <a:bodyPr wrap="square">
            <a:spAutoFit/>
          </a:bodyPr>
          <a:lstStyle/>
          <a:p>
            <a:pPr algn="ctr"/>
            <a:r>
              <a:rPr lang="en-GB" sz="1200" i="1" dirty="0">
                <a:solidFill>
                  <a:prstClr val="black"/>
                </a:solidFill>
                <a:latin typeface="Arial" panose="020B0604020202020204" pitchFamily="34" charset="0"/>
                <a:cs typeface="Arial" panose="020B0604020202020204" pitchFamily="34" charset="0"/>
              </a:rPr>
              <a:t>Note that these data do not indicate how much of the reported substantive gap is filled by temporary staff</a:t>
            </a:r>
            <a:endParaRPr lang="en-GB" i="1" dirty="0"/>
          </a:p>
        </p:txBody>
      </p:sp>
      <p:sp>
        <p:nvSpPr>
          <p:cNvPr id="8" name="Rectangle 7"/>
          <p:cNvSpPr/>
          <p:nvPr/>
        </p:nvSpPr>
        <p:spPr>
          <a:xfrm>
            <a:off x="1739154" y="6248418"/>
            <a:ext cx="8807823" cy="430887"/>
          </a:xfrm>
          <a:prstGeom prst="rect">
            <a:avLst/>
          </a:prstGeom>
        </p:spPr>
        <p:txBody>
          <a:bodyPr wrap="square">
            <a:spAutoFit/>
          </a:bodyPr>
          <a:lstStyle/>
          <a:p>
            <a:pPr algn="ctr"/>
            <a:r>
              <a:rPr lang="en-GB" sz="1100" dirty="0">
                <a:hlinkClick r:id="rId4"/>
              </a:rPr>
              <a:t>https://digital.nhs.uk/data-and-information/publications/statistical/nhs-vacancies-survey</a:t>
            </a:r>
            <a:endParaRPr lang="en-GB" sz="1100" dirty="0"/>
          </a:p>
          <a:p>
            <a:pPr algn="ctr"/>
            <a:endParaRPr lang="en-GB" sz="1100" dirty="0"/>
          </a:p>
        </p:txBody>
      </p:sp>
    </p:spTree>
    <p:extLst>
      <p:ext uri="{BB962C8B-B14F-4D97-AF65-F5344CB8AC3E}">
        <p14:creationId xmlns:p14="http://schemas.microsoft.com/office/powerpoint/2010/main" val="2130215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VACCINATION RECENCY</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2376617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99008" y="37956"/>
            <a:ext cx="7868992" cy="101566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Percent of </a:t>
            </a:r>
            <a:r>
              <a:rPr lang="en-GB" sz="1600" b="1" dirty="0">
                <a:solidFill>
                  <a:srgbClr val="FF0000"/>
                </a:solidFill>
                <a:latin typeface="Arial" panose="020B0604020202020204" pitchFamily="34" charset="0"/>
                <a:cs typeface="Arial" panose="020B0604020202020204" pitchFamily="34" charset="0"/>
              </a:rPr>
              <a:t>Over 80’s </a:t>
            </a:r>
            <a:r>
              <a:rPr lang="en-GB" sz="1600" b="1" dirty="0">
                <a:latin typeface="Arial" panose="020B0604020202020204" pitchFamily="34" charset="0"/>
                <a:cs typeface="Arial" panose="020B0604020202020204" pitchFamily="34" charset="0"/>
              </a:rPr>
              <a:t>Vaccinated in the Last 3 Months, 3 to 6 Months, </a:t>
            </a:r>
          </a:p>
          <a:p>
            <a:pPr algn="ctr"/>
            <a:r>
              <a:rPr lang="en-GB" sz="1600" b="1" dirty="0">
                <a:latin typeface="Arial" panose="020B0604020202020204" pitchFamily="34" charset="0"/>
                <a:cs typeface="Arial" panose="020B0604020202020204" pitchFamily="34" charset="0"/>
              </a:rPr>
              <a:t>More than 6 Months, and Unvaccinated in England</a:t>
            </a:r>
          </a:p>
          <a:p>
            <a:pPr algn="ctr"/>
            <a:r>
              <a:rPr lang="en-GB" sz="1600" b="1" dirty="0">
                <a:solidFill>
                  <a:srgbClr val="0000FF"/>
                </a:solidFill>
                <a:latin typeface="Arial" panose="020B0604020202020204" pitchFamily="34" charset="0"/>
                <a:cs typeface="Arial" panose="020B0604020202020204" pitchFamily="34" charset="0"/>
              </a:rPr>
              <a:t>Forecast for Jun 25 – Dec 31, 2023 BEFORE AUTUMN BOOSTER CAMPAIGN</a:t>
            </a:r>
          </a:p>
          <a:p>
            <a:pPr lvl="0" algn="ctr"/>
            <a:r>
              <a:rPr lang="en-GB" sz="1200" dirty="0">
                <a:solidFill>
                  <a:prstClr val="black"/>
                </a:solidFill>
                <a:latin typeface="Arial" panose="020B0604020202020204" pitchFamily="34" charset="0"/>
                <a:cs typeface="Arial" panose="020B0604020202020204" pitchFamily="34" charset="0"/>
              </a:rPr>
              <a:t>(Source: National Influenza and COVID-19 Surveillance Data Report based on NIMS Population Estimates)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2" name="Rectangle 1"/>
          <p:cNvSpPr/>
          <p:nvPr/>
        </p:nvSpPr>
        <p:spPr>
          <a:xfrm>
            <a:off x="1742941" y="6158128"/>
            <a:ext cx="8538693" cy="523220"/>
          </a:xfrm>
          <a:prstGeom prst="rect">
            <a:avLst/>
          </a:prstGeom>
        </p:spPr>
        <p:txBody>
          <a:bodyPr wrap="square">
            <a:spAutoFit/>
          </a:bodyPr>
          <a:lstStyle/>
          <a:p>
            <a:pPr algn="ctr"/>
            <a:r>
              <a:rPr lang="en-GB" sz="1400" dirty="0">
                <a:hlinkClick r:id="rId3"/>
              </a:rPr>
              <a:t>https://www.gov.uk/government/statistics/national-flu-and-covid-19-surveillance-reports-2022-to-2023-season</a:t>
            </a:r>
            <a:endParaRPr lang="en-GB" sz="1400" dirty="0"/>
          </a:p>
          <a:p>
            <a:pPr algn="ctr"/>
            <a:endParaRPr lang="en-GB" sz="1400" dirty="0"/>
          </a:p>
        </p:txBody>
      </p:sp>
      <p:pic>
        <p:nvPicPr>
          <p:cNvPr id="3" name="Picture 2"/>
          <p:cNvPicPr>
            <a:picLocks noChangeAspect="1"/>
          </p:cNvPicPr>
          <p:nvPr/>
        </p:nvPicPr>
        <p:blipFill>
          <a:blip r:embed="rId4"/>
          <a:stretch>
            <a:fillRect/>
          </a:stretch>
        </p:blipFill>
        <p:spPr>
          <a:xfrm>
            <a:off x="1921933" y="1099785"/>
            <a:ext cx="8610739" cy="5168249"/>
          </a:xfrm>
          <a:prstGeom prst="rect">
            <a:avLst/>
          </a:prstGeom>
        </p:spPr>
      </p:pic>
    </p:spTree>
    <p:extLst>
      <p:ext uri="{BB962C8B-B14F-4D97-AF65-F5344CB8AC3E}">
        <p14:creationId xmlns:p14="http://schemas.microsoft.com/office/powerpoint/2010/main" val="2192739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99007" y="37956"/>
            <a:ext cx="8113971" cy="101566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Percent of </a:t>
            </a:r>
            <a:r>
              <a:rPr lang="en-GB" sz="1600" b="1" dirty="0">
                <a:solidFill>
                  <a:srgbClr val="FF0000"/>
                </a:solidFill>
                <a:latin typeface="Arial" panose="020B0604020202020204" pitchFamily="34" charset="0"/>
                <a:cs typeface="Arial" panose="020B0604020202020204" pitchFamily="34" charset="0"/>
              </a:rPr>
              <a:t>75 – 79 Year Olds </a:t>
            </a:r>
            <a:r>
              <a:rPr lang="en-GB" sz="1600" b="1" dirty="0">
                <a:latin typeface="Arial" panose="020B0604020202020204" pitchFamily="34" charset="0"/>
                <a:cs typeface="Arial" panose="020B0604020202020204" pitchFamily="34" charset="0"/>
              </a:rPr>
              <a:t>Vaccinated in the Last 3 Months, 3 to 6 Months, </a:t>
            </a:r>
          </a:p>
          <a:p>
            <a:pPr algn="ctr"/>
            <a:r>
              <a:rPr lang="en-GB" sz="1600" b="1" dirty="0">
                <a:latin typeface="Arial" panose="020B0604020202020204" pitchFamily="34" charset="0"/>
                <a:cs typeface="Arial" panose="020B0604020202020204" pitchFamily="34" charset="0"/>
              </a:rPr>
              <a:t>More than 6 Months, and Unvaccinated in England</a:t>
            </a:r>
          </a:p>
          <a:p>
            <a:pPr algn="ctr"/>
            <a:r>
              <a:rPr lang="en-GB" sz="1600" b="1" dirty="0">
                <a:solidFill>
                  <a:srgbClr val="0000FF"/>
                </a:solidFill>
                <a:latin typeface="Arial" panose="020B0604020202020204" pitchFamily="34" charset="0"/>
                <a:cs typeface="Arial" panose="020B0604020202020204" pitchFamily="34" charset="0"/>
              </a:rPr>
              <a:t>Forecast for Jun 25 – Dec 31, 2023 BEFORE AUTUMN 2023 BOOSTER CAMPAIGN</a:t>
            </a:r>
          </a:p>
          <a:p>
            <a:pPr lvl="0" algn="ctr"/>
            <a:r>
              <a:rPr lang="en-GB" sz="1200" dirty="0">
                <a:solidFill>
                  <a:prstClr val="black"/>
                </a:solidFill>
                <a:latin typeface="Arial" panose="020B0604020202020204" pitchFamily="34" charset="0"/>
                <a:cs typeface="Arial" panose="020B0604020202020204" pitchFamily="34" charset="0"/>
              </a:rPr>
              <a:t>(Source: National Influenza and COVID-19 Surveillance Data Report based on NIMS Population Estimates)</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2" name="Rectangle 1"/>
          <p:cNvSpPr/>
          <p:nvPr/>
        </p:nvSpPr>
        <p:spPr>
          <a:xfrm>
            <a:off x="1742941" y="6158128"/>
            <a:ext cx="8538693" cy="523220"/>
          </a:xfrm>
          <a:prstGeom prst="rect">
            <a:avLst/>
          </a:prstGeom>
        </p:spPr>
        <p:txBody>
          <a:bodyPr wrap="square">
            <a:spAutoFit/>
          </a:bodyPr>
          <a:lstStyle/>
          <a:p>
            <a:pPr algn="ctr"/>
            <a:r>
              <a:rPr lang="en-GB" sz="1400" dirty="0">
                <a:hlinkClick r:id="rId3"/>
              </a:rPr>
              <a:t>https://www.gov.uk/government/statistics/national-flu-and-covid-19-surveillance-reports-2022-to-2023-season</a:t>
            </a:r>
            <a:endParaRPr lang="en-GB" sz="1400" dirty="0"/>
          </a:p>
          <a:p>
            <a:pPr algn="ctr"/>
            <a:endParaRPr lang="en-GB" sz="1400" dirty="0"/>
          </a:p>
        </p:txBody>
      </p:sp>
      <p:pic>
        <p:nvPicPr>
          <p:cNvPr id="7" name="Picture 6"/>
          <p:cNvPicPr>
            <a:picLocks noChangeAspect="1"/>
          </p:cNvPicPr>
          <p:nvPr/>
        </p:nvPicPr>
        <p:blipFill>
          <a:blip r:embed="rId4"/>
          <a:stretch>
            <a:fillRect/>
          </a:stretch>
        </p:blipFill>
        <p:spPr>
          <a:xfrm>
            <a:off x="1779509" y="1055070"/>
            <a:ext cx="8502124" cy="5103058"/>
          </a:xfrm>
          <a:prstGeom prst="rect">
            <a:avLst/>
          </a:prstGeom>
        </p:spPr>
      </p:pic>
    </p:spTree>
    <p:extLst>
      <p:ext uri="{BB962C8B-B14F-4D97-AF65-F5344CB8AC3E}">
        <p14:creationId xmlns:p14="http://schemas.microsoft.com/office/powerpoint/2010/main" val="499595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BA.2.86</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310451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762E-4E0E-F8EC-0EA4-23B0DCE22C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33D4DF-5182-2028-DBB9-DC260ED94F46}"/>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24F08A4B-9AC9-845A-8097-48D16ED0FBBB}"/>
              </a:ext>
            </a:extLst>
          </p:cNvPr>
          <p:cNvPicPr>
            <a:picLocks noChangeAspect="1"/>
          </p:cNvPicPr>
          <p:nvPr/>
        </p:nvPicPr>
        <p:blipFill>
          <a:blip r:embed="rId2"/>
          <a:stretch>
            <a:fillRect/>
          </a:stretch>
        </p:blipFill>
        <p:spPr>
          <a:xfrm>
            <a:off x="110086" y="0"/>
            <a:ext cx="9373908" cy="5372850"/>
          </a:xfrm>
          <a:prstGeom prst="rect">
            <a:avLst/>
          </a:prstGeom>
        </p:spPr>
      </p:pic>
      <p:sp>
        <p:nvSpPr>
          <p:cNvPr id="7" name="TextBox 6">
            <a:extLst>
              <a:ext uri="{FF2B5EF4-FFF2-40B4-BE49-F238E27FC236}">
                <a16:creationId xmlns:a16="http://schemas.microsoft.com/office/drawing/2014/main" id="{591495A1-2694-0083-B876-45EBE41F56F4}"/>
              </a:ext>
            </a:extLst>
          </p:cNvPr>
          <p:cNvSpPr txBox="1"/>
          <p:nvPr/>
        </p:nvSpPr>
        <p:spPr>
          <a:xfrm>
            <a:off x="1323472" y="5278489"/>
            <a:ext cx="8888636" cy="1477328"/>
          </a:xfrm>
          <a:prstGeom prst="rect">
            <a:avLst/>
          </a:prstGeom>
          <a:noFill/>
        </p:spPr>
        <p:txBody>
          <a:bodyPr wrap="square">
            <a:spAutoFit/>
          </a:bodyPr>
          <a:lstStyle/>
          <a:p>
            <a:r>
              <a:rPr lang="en-GB" b="0" i="0" dirty="0">
                <a:solidFill>
                  <a:srgbClr val="0B0C0C"/>
                </a:solidFill>
                <a:effectLst/>
                <a:latin typeface="GDS Transport"/>
              </a:rPr>
              <a:t>“There is an insufficient number of cases to make an assessment of outcome or severity. In the UK, the current surveillance systems do not support an assessment of comparative severity between variants but trends in severity and outcomes can be monitored over time through hospital data. It is likely that any such signal will take weeks to be visible and confirmed through sequencing.”</a:t>
            </a:r>
            <a:endParaRPr lang="en-GB" dirty="0"/>
          </a:p>
        </p:txBody>
      </p:sp>
      <p:cxnSp>
        <p:nvCxnSpPr>
          <p:cNvPr id="8" name="Straight Connector 7">
            <a:extLst>
              <a:ext uri="{FF2B5EF4-FFF2-40B4-BE49-F238E27FC236}">
                <a16:creationId xmlns:a16="http://schemas.microsoft.com/office/drawing/2014/main" id="{CDF29830-4C00-9A9C-11F7-8B2B5D7BEAE1}"/>
              </a:ext>
            </a:extLst>
          </p:cNvPr>
          <p:cNvCxnSpPr>
            <a:cxnSpLocks/>
          </p:cNvCxnSpPr>
          <p:nvPr/>
        </p:nvCxnSpPr>
        <p:spPr>
          <a:xfrm>
            <a:off x="1465085" y="5603322"/>
            <a:ext cx="81037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5F13D9-9672-D7B3-5B03-C58CB315B05B}"/>
              </a:ext>
            </a:extLst>
          </p:cNvPr>
          <p:cNvCxnSpPr>
            <a:cxnSpLocks/>
          </p:cNvCxnSpPr>
          <p:nvPr/>
        </p:nvCxnSpPr>
        <p:spPr>
          <a:xfrm>
            <a:off x="2508794" y="5871176"/>
            <a:ext cx="6903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07A3D2-0343-710E-E4C7-3B4906A188F9}"/>
              </a:ext>
            </a:extLst>
          </p:cNvPr>
          <p:cNvCxnSpPr>
            <a:cxnSpLocks/>
          </p:cNvCxnSpPr>
          <p:nvPr/>
        </p:nvCxnSpPr>
        <p:spPr>
          <a:xfrm>
            <a:off x="1400430" y="6164575"/>
            <a:ext cx="84362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21718D-1562-6991-B420-3065304CEDF1}"/>
              </a:ext>
            </a:extLst>
          </p:cNvPr>
          <p:cNvCxnSpPr>
            <a:cxnSpLocks/>
          </p:cNvCxnSpPr>
          <p:nvPr/>
        </p:nvCxnSpPr>
        <p:spPr>
          <a:xfrm>
            <a:off x="1400430" y="6434594"/>
            <a:ext cx="7475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31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3365-2B83-9B0B-7EBB-69A1B903E3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AAAB295-C8C2-5CBD-3034-AFE8CE7EFE9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C5D20F32-AA13-DF24-6018-8CF9C0FE5C71}"/>
              </a:ext>
            </a:extLst>
          </p:cNvPr>
          <p:cNvPicPr>
            <a:picLocks noChangeAspect="1"/>
          </p:cNvPicPr>
          <p:nvPr/>
        </p:nvPicPr>
        <p:blipFill>
          <a:blip r:embed="rId2"/>
          <a:stretch>
            <a:fillRect/>
          </a:stretch>
        </p:blipFill>
        <p:spPr>
          <a:xfrm>
            <a:off x="2552205" y="261495"/>
            <a:ext cx="7087589" cy="6335009"/>
          </a:xfrm>
          <a:prstGeom prst="rect">
            <a:avLst/>
          </a:prstGeom>
        </p:spPr>
      </p:pic>
      <p:sp>
        <p:nvSpPr>
          <p:cNvPr id="7" name="TextBox 6">
            <a:extLst>
              <a:ext uri="{FF2B5EF4-FFF2-40B4-BE49-F238E27FC236}">
                <a16:creationId xmlns:a16="http://schemas.microsoft.com/office/drawing/2014/main" id="{62E63E67-49F2-D776-B29D-EB4BC8F137FD}"/>
              </a:ext>
            </a:extLst>
          </p:cNvPr>
          <p:cNvSpPr txBox="1"/>
          <p:nvPr/>
        </p:nvSpPr>
        <p:spPr>
          <a:xfrm>
            <a:off x="0" y="6572125"/>
            <a:ext cx="11716285" cy="276999"/>
          </a:xfrm>
          <a:prstGeom prst="rect">
            <a:avLst/>
          </a:prstGeom>
          <a:noFill/>
        </p:spPr>
        <p:txBody>
          <a:bodyPr wrap="square">
            <a:spAutoFit/>
          </a:bodyPr>
          <a:lstStyle/>
          <a:p>
            <a:r>
              <a:rPr lang="en-GB" sz="1200" dirty="0"/>
              <a:t>https://www.gov.uk/government/publications/investigation-of-sars-cov-2-variants-technical-briefings/sars-cov-2-variant-surveillance-and-assessment-technical-briefing-53</a:t>
            </a:r>
          </a:p>
        </p:txBody>
      </p:sp>
      <p:cxnSp>
        <p:nvCxnSpPr>
          <p:cNvPr id="9" name="Straight Connector 8">
            <a:extLst>
              <a:ext uri="{FF2B5EF4-FFF2-40B4-BE49-F238E27FC236}">
                <a16:creationId xmlns:a16="http://schemas.microsoft.com/office/drawing/2014/main" id="{F5737C37-54E9-FE99-6B55-05C1674D3C16}"/>
              </a:ext>
            </a:extLst>
          </p:cNvPr>
          <p:cNvCxnSpPr>
            <a:cxnSpLocks/>
          </p:cNvCxnSpPr>
          <p:nvPr/>
        </p:nvCxnSpPr>
        <p:spPr>
          <a:xfrm>
            <a:off x="6207958" y="1128303"/>
            <a:ext cx="18369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A6CD5C4-7884-170F-699B-6C16CFAB06FA}"/>
              </a:ext>
            </a:extLst>
          </p:cNvPr>
          <p:cNvCxnSpPr>
            <a:cxnSpLocks/>
          </p:cNvCxnSpPr>
          <p:nvPr/>
        </p:nvCxnSpPr>
        <p:spPr>
          <a:xfrm>
            <a:off x="4623921" y="2490667"/>
            <a:ext cx="3347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8FE635-E2CF-066D-599A-1782D4130EB4}"/>
              </a:ext>
            </a:extLst>
          </p:cNvPr>
          <p:cNvCxnSpPr>
            <a:cxnSpLocks/>
          </p:cNvCxnSpPr>
          <p:nvPr/>
        </p:nvCxnSpPr>
        <p:spPr>
          <a:xfrm>
            <a:off x="2661193" y="2753903"/>
            <a:ext cx="15782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A6FE27-C203-6D65-AE09-7494E49AD283}"/>
              </a:ext>
            </a:extLst>
          </p:cNvPr>
          <p:cNvCxnSpPr>
            <a:cxnSpLocks/>
          </p:cNvCxnSpPr>
          <p:nvPr/>
        </p:nvCxnSpPr>
        <p:spPr>
          <a:xfrm>
            <a:off x="7898212" y="2994049"/>
            <a:ext cx="1458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51A04A-20E7-F7A9-7C33-46A18F48EC65}"/>
              </a:ext>
            </a:extLst>
          </p:cNvPr>
          <p:cNvCxnSpPr>
            <a:cxnSpLocks/>
          </p:cNvCxnSpPr>
          <p:nvPr/>
        </p:nvCxnSpPr>
        <p:spPr>
          <a:xfrm>
            <a:off x="2661193" y="3234195"/>
            <a:ext cx="3347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9F8DF0-D5E7-0B37-790B-D09A424C3C18}"/>
              </a:ext>
            </a:extLst>
          </p:cNvPr>
          <p:cNvCxnSpPr>
            <a:cxnSpLocks/>
          </p:cNvCxnSpPr>
          <p:nvPr/>
        </p:nvCxnSpPr>
        <p:spPr>
          <a:xfrm>
            <a:off x="6096000" y="3234195"/>
            <a:ext cx="22629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7392B7-F12B-F6EC-8E4F-0E8CA5C71D8D}"/>
              </a:ext>
            </a:extLst>
          </p:cNvPr>
          <p:cNvCxnSpPr>
            <a:cxnSpLocks/>
          </p:cNvCxnSpPr>
          <p:nvPr/>
        </p:nvCxnSpPr>
        <p:spPr>
          <a:xfrm>
            <a:off x="6200469" y="3463638"/>
            <a:ext cx="2053970" cy="37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3FED75-910D-5D33-AF09-6B716A92F57C}"/>
              </a:ext>
            </a:extLst>
          </p:cNvPr>
          <p:cNvCxnSpPr>
            <a:cxnSpLocks/>
          </p:cNvCxnSpPr>
          <p:nvPr/>
        </p:nvCxnSpPr>
        <p:spPr>
          <a:xfrm>
            <a:off x="2661192" y="5506340"/>
            <a:ext cx="6695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CB6168-490A-A4BD-73CD-A842733CD998}"/>
              </a:ext>
            </a:extLst>
          </p:cNvPr>
          <p:cNvCxnSpPr>
            <a:cxnSpLocks/>
          </p:cNvCxnSpPr>
          <p:nvPr/>
        </p:nvCxnSpPr>
        <p:spPr>
          <a:xfrm>
            <a:off x="2661192" y="5746486"/>
            <a:ext cx="56977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123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D03C-8322-F671-D22F-3FAEF5C8185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5AE1F99-3C7E-8702-C063-4678591ABC49}"/>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3292573F-8D92-0977-797D-B7ECA57A949B}"/>
              </a:ext>
            </a:extLst>
          </p:cNvPr>
          <p:cNvPicPr>
            <a:picLocks noChangeAspect="1"/>
          </p:cNvPicPr>
          <p:nvPr/>
        </p:nvPicPr>
        <p:blipFill>
          <a:blip r:embed="rId2"/>
          <a:stretch>
            <a:fillRect/>
          </a:stretch>
        </p:blipFill>
        <p:spPr>
          <a:xfrm>
            <a:off x="128186" y="187021"/>
            <a:ext cx="7723613" cy="3820957"/>
          </a:xfrm>
          <a:prstGeom prst="rect">
            <a:avLst/>
          </a:prstGeom>
          <a:ln>
            <a:solidFill>
              <a:srgbClr val="FF0000"/>
            </a:solidFill>
          </a:ln>
        </p:spPr>
      </p:pic>
      <p:pic>
        <p:nvPicPr>
          <p:cNvPr id="5" name="Picture 4">
            <a:extLst>
              <a:ext uri="{FF2B5EF4-FFF2-40B4-BE49-F238E27FC236}">
                <a16:creationId xmlns:a16="http://schemas.microsoft.com/office/drawing/2014/main" id="{9F059C36-81D9-5D8A-541D-31D943991CE8}"/>
              </a:ext>
            </a:extLst>
          </p:cNvPr>
          <p:cNvPicPr>
            <a:picLocks noChangeAspect="1"/>
          </p:cNvPicPr>
          <p:nvPr/>
        </p:nvPicPr>
        <p:blipFill>
          <a:blip r:embed="rId3"/>
          <a:stretch>
            <a:fillRect/>
          </a:stretch>
        </p:blipFill>
        <p:spPr>
          <a:xfrm>
            <a:off x="5828232" y="2670032"/>
            <a:ext cx="6157156" cy="4031253"/>
          </a:xfrm>
          <a:prstGeom prst="rect">
            <a:avLst/>
          </a:prstGeom>
          <a:ln>
            <a:solidFill>
              <a:srgbClr val="FF0000"/>
            </a:solidFill>
          </a:ln>
        </p:spPr>
      </p:pic>
    </p:spTree>
    <p:extLst>
      <p:ext uri="{BB962C8B-B14F-4D97-AF65-F5344CB8AC3E}">
        <p14:creationId xmlns:p14="http://schemas.microsoft.com/office/powerpoint/2010/main" val="1607756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CASES &amp; TESTS</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3839526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4" name="Title 3">
            <a:extLst>
              <a:ext uri="{FF2B5EF4-FFF2-40B4-BE49-F238E27FC236}">
                <a16:creationId xmlns:a16="http://schemas.microsoft.com/office/drawing/2014/main" id="{03F53DF3-380F-4470-B4E0-E6F0D205117E}"/>
              </a:ext>
            </a:extLst>
          </p:cNvPr>
          <p:cNvSpPr>
            <a:spLocks noGrp="1"/>
          </p:cNvSpPr>
          <p:nvPr>
            <p:ph type="title"/>
          </p:nvPr>
        </p:nvSpPr>
        <p:spPr>
          <a:xfrm>
            <a:off x="2170714" y="1059824"/>
            <a:ext cx="7886700" cy="1325563"/>
          </a:xfrm>
        </p:spPr>
        <p:txBody>
          <a:bodyPr/>
          <a:lstStyle/>
          <a:p>
            <a:pPr algn="ctr"/>
            <a:r>
              <a:rPr lang="en-GB" dirty="0">
                <a:latin typeface="Gill Sans Nova" panose="020B0602020104020203" pitchFamily="34" charset="0"/>
              </a:rPr>
              <a:t>Data Presentation</a:t>
            </a:r>
            <a:br>
              <a:rPr lang="en-GB" dirty="0">
                <a:latin typeface="Gill Sans Nova" panose="020B0602020104020203" pitchFamily="34" charset="0"/>
              </a:rPr>
            </a:br>
            <a:r>
              <a:rPr lang="en-GB" dirty="0">
                <a:latin typeface="Gill Sans Nova" panose="020B0602020104020203" pitchFamily="34" charset="0"/>
              </a:rPr>
              <a:t>8 September 2023</a:t>
            </a:r>
          </a:p>
        </p:txBody>
      </p:sp>
      <p:sp>
        <p:nvSpPr>
          <p:cNvPr id="7" name="Content Placeholder 6">
            <a:extLst>
              <a:ext uri="{FF2B5EF4-FFF2-40B4-BE49-F238E27FC236}">
                <a16:creationId xmlns:a16="http://schemas.microsoft.com/office/drawing/2014/main" id="{02181DCC-55FE-4190-AD96-50424383C6B8}"/>
              </a:ext>
            </a:extLst>
          </p:cNvPr>
          <p:cNvSpPr>
            <a:spLocks noGrp="1"/>
          </p:cNvSpPr>
          <p:nvPr>
            <p:ph idx="1"/>
          </p:nvPr>
        </p:nvSpPr>
        <p:spPr>
          <a:xfrm>
            <a:off x="2152650" y="2506662"/>
            <a:ext cx="9037217" cy="4351338"/>
          </a:xfrm>
        </p:spPr>
        <p:txBody>
          <a:bodyPr>
            <a:normAutofit/>
          </a:bodyPr>
          <a:lstStyle/>
          <a:p>
            <a:r>
              <a:rPr lang="en-GB" dirty="0">
                <a:latin typeface="Gill Sans Nova" panose="020B0602020104020203" pitchFamily="34" charset="0"/>
              </a:rPr>
              <a:t>Hospital admissions low but starting to rise</a:t>
            </a:r>
          </a:p>
          <a:p>
            <a:r>
              <a:rPr lang="en-GB" dirty="0">
                <a:latin typeface="Gill Sans Nova" panose="020B0602020104020203" pitchFamily="34" charset="0"/>
              </a:rPr>
              <a:t>BA.2.86 variant – still not classified as Variant of Concern but has been attributed to an outbreak in a care home</a:t>
            </a:r>
          </a:p>
          <a:p>
            <a:r>
              <a:rPr lang="en-GB" dirty="0">
                <a:latin typeface="Gill Sans Nova" panose="020B0602020104020203" pitchFamily="34" charset="0"/>
              </a:rPr>
              <a:t>Autumn 2023 vaccination booster campaign about to launch (11/18 September in England – wait to be called if eligible)</a:t>
            </a:r>
          </a:p>
          <a:p>
            <a:r>
              <a:rPr lang="en-GB" sz="2800" dirty="0">
                <a:latin typeface="Gill Sans Nova" panose="020B0602020104020203" pitchFamily="34" charset="0"/>
              </a:rPr>
              <a:t>UKHSA to increase surveillance over the winter period – more details to come</a:t>
            </a:r>
          </a:p>
          <a:p>
            <a:pPr lvl="1"/>
            <a:endParaRPr lang="en-GB" sz="1400" dirty="0">
              <a:latin typeface="Gill Sans Nova" panose="020B0602020104020203" pitchFamily="34" charset="0"/>
            </a:endParaRPr>
          </a:p>
          <a:p>
            <a:pPr marL="0" indent="0">
              <a:buNone/>
            </a:pPr>
            <a:r>
              <a:rPr lang="en-GB" sz="1400" dirty="0">
                <a:latin typeface="Gill Sans Nova" panose="020B0602020104020203" pitchFamily="34" charset="0"/>
              </a:rPr>
              <a:t>With thanks to Bob Hawkins for help in preparing the charts</a:t>
            </a:r>
          </a:p>
        </p:txBody>
      </p:sp>
    </p:spTree>
    <p:extLst>
      <p:ext uri="{BB962C8B-B14F-4D97-AF65-F5344CB8AC3E}">
        <p14:creationId xmlns:p14="http://schemas.microsoft.com/office/powerpoint/2010/main" val="96862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7DD4-66C7-CF86-14D3-AE29052F071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0A478A-16F0-502D-8457-C3283ED5AC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7C78F70-F7B1-AE72-5D11-8F4DA317C302}"/>
              </a:ext>
            </a:extLst>
          </p:cNvPr>
          <p:cNvPicPr>
            <a:picLocks noChangeAspect="1"/>
          </p:cNvPicPr>
          <p:nvPr/>
        </p:nvPicPr>
        <p:blipFill>
          <a:blip r:embed="rId2"/>
          <a:stretch>
            <a:fillRect/>
          </a:stretch>
        </p:blipFill>
        <p:spPr>
          <a:xfrm>
            <a:off x="1026034" y="0"/>
            <a:ext cx="10139932" cy="6858000"/>
          </a:xfrm>
          <a:prstGeom prst="rect">
            <a:avLst/>
          </a:prstGeom>
        </p:spPr>
      </p:pic>
      <p:sp>
        <p:nvSpPr>
          <p:cNvPr id="6" name="TextBox 5">
            <a:extLst>
              <a:ext uri="{FF2B5EF4-FFF2-40B4-BE49-F238E27FC236}">
                <a16:creationId xmlns:a16="http://schemas.microsoft.com/office/drawing/2014/main" id="{19B8A3B0-143D-6BB0-43BA-9A5C68515359}"/>
              </a:ext>
            </a:extLst>
          </p:cNvPr>
          <p:cNvSpPr txBox="1"/>
          <p:nvPr/>
        </p:nvSpPr>
        <p:spPr>
          <a:xfrm>
            <a:off x="9227127" y="6594764"/>
            <a:ext cx="1883208" cy="292388"/>
          </a:xfrm>
          <a:prstGeom prst="rect">
            <a:avLst/>
          </a:prstGeom>
          <a:noFill/>
        </p:spPr>
        <p:txBody>
          <a:bodyPr wrap="none" rtlCol="0">
            <a:spAutoFit/>
          </a:bodyPr>
          <a:lstStyle/>
          <a:p>
            <a:r>
              <a:rPr lang="en-GB" sz="1300" dirty="0"/>
              <a:t>Source: Covid Dashboard</a:t>
            </a:r>
          </a:p>
        </p:txBody>
      </p:sp>
    </p:spTree>
    <p:extLst>
      <p:ext uri="{BB962C8B-B14F-4D97-AF65-F5344CB8AC3E}">
        <p14:creationId xmlns:p14="http://schemas.microsoft.com/office/powerpoint/2010/main" val="3191027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4" name="Rectangle 3"/>
          <p:cNvSpPr/>
          <p:nvPr/>
        </p:nvSpPr>
        <p:spPr>
          <a:xfrm>
            <a:off x="2988733" y="6202754"/>
            <a:ext cx="5918200" cy="430887"/>
          </a:xfrm>
          <a:prstGeom prst="rect">
            <a:avLst/>
          </a:prstGeom>
        </p:spPr>
        <p:txBody>
          <a:bodyPr wrap="square">
            <a:spAutoFit/>
          </a:bodyPr>
          <a:lstStyle/>
          <a:p>
            <a:pPr algn="ctr"/>
            <a:r>
              <a:rPr lang="en-GB" sz="1100" dirty="0">
                <a:hlinkClick r:id="rId3"/>
              </a:rPr>
              <a:t>https://scotland.shinyapps.io/phs-respiratory-covid-19/</a:t>
            </a:r>
            <a:endParaRPr lang="en-GB" sz="1100" dirty="0"/>
          </a:p>
          <a:p>
            <a:pPr algn="ctr"/>
            <a:endParaRPr lang="en-GB" sz="1100" dirty="0"/>
          </a:p>
        </p:txBody>
      </p:sp>
      <p:sp>
        <p:nvSpPr>
          <p:cNvPr id="8" name="TextBox 7"/>
          <p:cNvSpPr txBox="1"/>
          <p:nvPr/>
        </p:nvSpPr>
        <p:spPr>
          <a:xfrm>
            <a:off x="2790379" y="63505"/>
            <a:ext cx="7699033" cy="861774"/>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Daily Hospital Admissions and Weekly Waste Water Monitoring Trend </a:t>
            </a:r>
            <a:r>
              <a:rPr lang="en-GB" b="1" dirty="0">
                <a:solidFill>
                  <a:srgbClr val="0070C0"/>
                </a:solidFill>
                <a:latin typeface="Arial" panose="020B0604020202020204" pitchFamily="34" charset="0"/>
                <a:cs typeface="Arial" panose="020B0604020202020204" pitchFamily="34" charset="0"/>
              </a:rPr>
              <a:t>Scotland</a:t>
            </a:r>
            <a:r>
              <a:rPr lang="en-GB" b="1" dirty="0">
                <a:latin typeface="Arial" panose="020B0604020202020204" pitchFamily="34" charset="0"/>
                <a:cs typeface="Arial" panose="020B0604020202020204" pitchFamily="34" charset="0"/>
              </a:rPr>
              <a:t>: May 3, 2021 – Aug 18, 2023</a:t>
            </a:r>
          </a:p>
          <a:p>
            <a:pPr algn="ctr"/>
            <a:r>
              <a:rPr lang="en-GB" sz="1400" dirty="0">
                <a:latin typeface="Arial" panose="020B0604020202020204" pitchFamily="34" charset="0"/>
                <a:cs typeface="Arial" panose="020B0604020202020204" pitchFamily="34" charset="0"/>
              </a:rPr>
              <a:t>(Source: COVID-19 &amp; Respiratory Surveillance in Scotland Report)</a:t>
            </a:r>
          </a:p>
        </p:txBody>
      </p:sp>
      <p:pic>
        <p:nvPicPr>
          <p:cNvPr id="2" name="Picture 1"/>
          <p:cNvPicPr>
            <a:picLocks noChangeAspect="1"/>
          </p:cNvPicPr>
          <p:nvPr/>
        </p:nvPicPr>
        <p:blipFill>
          <a:blip r:embed="rId4"/>
          <a:stretch>
            <a:fillRect/>
          </a:stretch>
        </p:blipFill>
        <p:spPr>
          <a:xfrm>
            <a:off x="1584449" y="855033"/>
            <a:ext cx="8904962" cy="5347720"/>
          </a:xfrm>
          <a:prstGeom prst="rect">
            <a:avLst/>
          </a:prstGeom>
        </p:spPr>
      </p:pic>
    </p:spTree>
    <p:extLst>
      <p:ext uri="{BB962C8B-B14F-4D97-AF65-F5344CB8AC3E}">
        <p14:creationId xmlns:p14="http://schemas.microsoft.com/office/powerpoint/2010/main" val="1561119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HOSPITAL ADMISSIONS</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1341072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EF08-FD49-1DC5-F342-C7788D12B6F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5FEFA03-BB3E-2B23-EBF1-9F6C19806A7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BA77B00-BAF5-9D67-49A4-D6D43C468307}"/>
              </a:ext>
            </a:extLst>
          </p:cNvPr>
          <p:cNvPicPr>
            <a:picLocks noChangeAspect="1"/>
          </p:cNvPicPr>
          <p:nvPr/>
        </p:nvPicPr>
        <p:blipFill>
          <a:blip r:embed="rId2"/>
          <a:stretch>
            <a:fillRect/>
          </a:stretch>
        </p:blipFill>
        <p:spPr>
          <a:xfrm>
            <a:off x="0" y="92920"/>
            <a:ext cx="12192000" cy="6672159"/>
          </a:xfrm>
          <a:prstGeom prst="rect">
            <a:avLst/>
          </a:prstGeom>
        </p:spPr>
      </p:pic>
      <p:sp>
        <p:nvSpPr>
          <p:cNvPr id="6" name="TextBox 5">
            <a:extLst>
              <a:ext uri="{FF2B5EF4-FFF2-40B4-BE49-F238E27FC236}">
                <a16:creationId xmlns:a16="http://schemas.microsoft.com/office/drawing/2014/main" id="{038C9A32-2B5C-BB9D-45C6-75130265C3EF}"/>
              </a:ext>
            </a:extLst>
          </p:cNvPr>
          <p:cNvSpPr txBox="1"/>
          <p:nvPr/>
        </p:nvSpPr>
        <p:spPr>
          <a:xfrm>
            <a:off x="10308792" y="6565612"/>
            <a:ext cx="1883208" cy="292388"/>
          </a:xfrm>
          <a:prstGeom prst="rect">
            <a:avLst/>
          </a:prstGeom>
          <a:noFill/>
        </p:spPr>
        <p:txBody>
          <a:bodyPr wrap="none" rtlCol="0">
            <a:spAutoFit/>
          </a:bodyPr>
          <a:lstStyle/>
          <a:p>
            <a:r>
              <a:rPr lang="en-GB" sz="1300" dirty="0"/>
              <a:t>Source: Covid Dashboard</a:t>
            </a:r>
          </a:p>
        </p:txBody>
      </p:sp>
    </p:spTree>
    <p:extLst>
      <p:ext uri="{BB962C8B-B14F-4D97-AF65-F5344CB8AC3E}">
        <p14:creationId xmlns:p14="http://schemas.microsoft.com/office/powerpoint/2010/main" val="412641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5945-3BB1-493D-9228-CB135439C382}"/>
              </a:ext>
            </a:extLst>
          </p:cNvPr>
          <p:cNvSpPr>
            <a:spLocks noGrp="1"/>
          </p:cNvSpPr>
          <p:nvPr>
            <p:ph type="ctrTitle"/>
          </p:nvPr>
        </p:nvSpPr>
        <p:spPr/>
        <p:txBody>
          <a:bodyPr/>
          <a:lstStyle/>
          <a:p>
            <a:r>
              <a:rPr lang="en-GB" dirty="0">
                <a:latin typeface="Gill Sans Nova" panose="020B0602020104020203" pitchFamily="34" charset="0"/>
              </a:rPr>
              <a:t>DIAGNOSTIC TEST WAITING LISTS</a:t>
            </a:r>
          </a:p>
        </p:txBody>
      </p:sp>
      <p:sp>
        <p:nvSpPr>
          <p:cNvPr id="5" name="Subtitle 4">
            <a:extLst>
              <a:ext uri="{FF2B5EF4-FFF2-40B4-BE49-F238E27FC236}">
                <a16:creationId xmlns:a16="http://schemas.microsoft.com/office/drawing/2014/main" id="{FD87CB8B-9D04-4F18-BF49-20A1575E747D}"/>
              </a:ext>
            </a:extLst>
          </p:cNvPr>
          <p:cNvSpPr>
            <a:spLocks noGrp="1"/>
          </p:cNvSpPr>
          <p:nvPr>
            <p:ph type="subTitle" idx="1"/>
          </p:nvPr>
        </p:nvSpPr>
        <p:spPr/>
        <p:txBody>
          <a:bodyPr/>
          <a:lstStyle/>
          <a:p>
            <a:endParaRPr lang="en-GB" dirty="0">
              <a:latin typeface="Gill Sans Nova" panose="020B0602020104020203" pitchFamily="34" charset="0"/>
            </a:endParaRPr>
          </a:p>
        </p:txBody>
      </p:sp>
      <p:pic>
        <p:nvPicPr>
          <p:cNvPr id="6" name="Picture 5">
            <a:extLst>
              <a:ext uri="{FF2B5EF4-FFF2-40B4-BE49-F238E27FC236}">
                <a16:creationId xmlns:a16="http://schemas.microsoft.com/office/drawing/2014/main" id="{915FA7A9-1756-42F8-97E8-63D45B9C029E}"/>
              </a:ext>
            </a:extLst>
          </p:cNvPr>
          <p:cNvPicPr>
            <a:picLocks noChangeAspect="1"/>
          </p:cNvPicPr>
          <p:nvPr/>
        </p:nvPicPr>
        <p:blipFill>
          <a:blip r:embed="rId2"/>
          <a:stretch>
            <a:fillRect/>
          </a:stretch>
        </p:blipFill>
        <p:spPr>
          <a:xfrm>
            <a:off x="1640042" y="63506"/>
            <a:ext cx="1061344" cy="458800"/>
          </a:xfrm>
          <a:prstGeom prst="rect">
            <a:avLst/>
          </a:prstGeom>
        </p:spPr>
      </p:pic>
    </p:spTree>
    <p:extLst>
      <p:ext uri="{BB962C8B-B14F-4D97-AF65-F5344CB8AC3E}">
        <p14:creationId xmlns:p14="http://schemas.microsoft.com/office/powerpoint/2010/main" val="156940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81383" y="37956"/>
            <a:ext cx="7986617" cy="800219"/>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Number of Patients Waiting for Diagnostic Tests by Month</a:t>
            </a:r>
          </a:p>
          <a:p>
            <a:pPr algn="ctr"/>
            <a:r>
              <a:rPr lang="en-GB" sz="1600" b="1" dirty="0">
                <a:latin typeface="Arial" panose="020B0604020202020204" pitchFamily="34" charset="0"/>
                <a:cs typeface="Arial" panose="020B0604020202020204" pitchFamily="34" charset="0"/>
              </a:rPr>
              <a:t>England (Jan 2016 to Jun 2023)</a:t>
            </a:r>
          </a:p>
          <a:p>
            <a:pPr algn="ctr"/>
            <a:r>
              <a:rPr lang="en-GB" sz="1400" dirty="0">
                <a:latin typeface="Arial" panose="020B0604020202020204" pitchFamily="34" charset="0"/>
                <a:cs typeface="Arial" panose="020B0604020202020204" pitchFamily="34" charset="0"/>
              </a:rPr>
              <a:t>(Source: NHS Monthly Diagnostic Waiting Times and Activity Report)</a:t>
            </a:r>
          </a:p>
        </p:txBody>
      </p:sp>
      <p:pic>
        <p:nvPicPr>
          <p:cNvPr id="5" name="Picture 4">
            <a:extLst>
              <a:ext uri="{FF2B5EF4-FFF2-40B4-BE49-F238E27FC236}">
                <a16:creationId xmlns:a16="http://schemas.microsoft.com/office/drawing/2014/main" id="{64191228-BEEA-43F7-9F19-ED6FFCC908E9}"/>
              </a:ext>
            </a:extLst>
          </p:cNvPr>
          <p:cNvPicPr>
            <a:picLocks noChangeAspect="1"/>
          </p:cNvPicPr>
          <p:nvPr/>
        </p:nvPicPr>
        <p:blipFill>
          <a:blip r:embed="rId2"/>
          <a:stretch>
            <a:fillRect/>
          </a:stretch>
        </p:blipFill>
        <p:spPr>
          <a:xfrm>
            <a:off x="1640042" y="63506"/>
            <a:ext cx="1061344" cy="458800"/>
          </a:xfrm>
          <a:prstGeom prst="rect">
            <a:avLst/>
          </a:prstGeom>
        </p:spPr>
      </p:pic>
      <p:sp>
        <p:nvSpPr>
          <p:cNvPr id="2" name="Rectangle 1"/>
          <p:cNvSpPr/>
          <p:nvPr/>
        </p:nvSpPr>
        <p:spPr>
          <a:xfrm>
            <a:off x="1801815" y="6222522"/>
            <a:ext cx="8665641" cy="338554"/>
          </a:xfrm>
          <a:prstGeom prst="rect">
            <a:avLst/>
          </a:prstGeom>
        </p:spPr>
        <p:txBody>
          <a:bodyPr wrap="square">
            <a:spAutoFit/>
          </a:bodyPr>
          <a:lstStyle/>
          <a:p>
            <a:pPr algn="ctr"/>
            <a:r>
              <a:rPr lang="en-GB" sz="800" dirty="0">
                <a:latin typeface="Arial" panose="020B0604020202020204" pitchFamily="34" charset="0"/>
                <a:cs typeface="Arial" panose="020B0604020202020204" pitchFamily="34" charset="0"/>
                <a:hlinkClick r:id="rId3"/>
              </a:rPr>
              <a:t>https://www.england.nhs.uk/statistics/statistical-work-areas/diagnostics-waiting-times-and-activity/monthly-diagnostics-waiting-times-and-activity/monthly-diagnostics-data-2021-22/</a:t>
            </a:r>
            <a:endParaRPr lang="en-GB" sz="800" dirty="0">
              <a:latin typeface="Arial" panose="020B0604020202020204" pitchFamily="34" charset="0"/>
              <a:cs typeface="Arial" panose="020B0604020202020204" pitchFamily="34" charset="0"/>
            </a:endParaRPr>
          </a:p>
          <a:p>
            <a:pPr algn="ctr"/>
            <a:endParaRPr lang="en-GB" sz="800" dirty="0"/>
          </a:p>
        </p:txBody>
      </p:sp>
      <p:pic>
        <p:nvPicPr>
          <p:cNvPr id="3" name="Picture 2"/>
          <p:cNvPicPr>
            <a:picLocks noChangeAspect="1"/>
          </p:cNvPicPr>
          <p:nvPr/>
        </p:nvPicPr>
        <p:blipFill>
          <a:blip r:embed="rId4"/>
          <a:stretch>
            <a:fillRect/>
          </a:stretch>
        </p:blipFill>
        <p:spPr>
          <a:xfrm>
            <a:off x="1961251" y="1142864"/>
            <a:ext cx="8131017" cy="4882323"/>
          </a:xfrm>
          <a:prstGeom prst="rect">
            <a:avLst/>
          </a:prstGeom>
        </p:spPr>
      </p:pic>
    </p:spTree>
    <p:extLst>
      <p:ext uri="{BB962C8B-B14F-4D97-AF65-F5344CB8AC3E}">
        <p14:creationId xmlns:p14="http://schemas.microsoft.com/office/powerpoint/2010/main" val="2003432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3471</TotalTime>
  <Words>1207</Words>
  <Application>Microsoft Office PowerPoint</Application>
  <PresentationFormat>Widescreen</PresentationFormat>
  <Paragraphs>94</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GDS Transport</vt:lpstr>
      <vt:lpstr>Gill Sans Nova</vt:lpstr>
      <vt:lpstr>Office Theme</vt:lpstr>
      <vt:lpstr>PowerPoint Presentation</vt:lpstr>
      <vt:lpstr>Data Presentation 8 September 2023</vt:lpstr>
      <vt:lpstr>CASES &amp; TESTS</vt:lpstr>
      <vt:lpstr>PowerPoint Presentation</vt:lpstr>
      <vt:lpstr>PowerPoint Presentation</vt:lpstr>
      <vt:lpstr>HOSPITAL ADMISSIONS</vt:lpstr>
      <vt:lpstr>PowerPoint Presentation</vt:lpstr>
      <vt:lpstr>DIAGNOSTIC TEST WAITING LISTS</vt:lpstr>
      <vt:lpstr>PowerPoint Presentation</vt:lpstr>
      <vt:lpstr>PowerPoint Presentation</vt:lpstr>
      <vt:lpstr>PowerPoint Presentation</vt:lpstr>
      <vt:lpstr>HOSPITAL KPIs</vt:lpstr>
      <vt:lpstr>PowerPoint Presentation</vt:lpstr>
      <vt:lpstr>PowerPoint Presentation</vt:lpstr>
      <vt:lpstr>PowerPoint Presentation</vt:lpstr>
      <vt:lpstr>PowerPoint Presentation</vt:lpstr>
      <vt:lpstr>PowerPoint Presentation</vt:lpstr>
      <vt:lpstr>PowerPoint Presentation</vt:lpstr>
      <vt:lpstr>NHS VACANCIES</vt:lpstr>
      <vt:lpstr>PowerPoint Presentation</vt:lpstr>
      <vt:lpstr>PowerPoint Presentation</vt:lpstr>
      <vt:lpstr>PowerPoint Presentation</vt:lpstr>
      <vt:lpstr>VACCINATION RECENCY</vt:lpstr>
      <vt:lpstr>PowerPoint Presentation</vt:lpstr>
      <vt:lpstr>PowerPoint Presentation</vt:lpstr>
      <vt:lpstr>BA.2.86</vt:lpstr>
      <vt:lpstr>PowerPoint Presentation</vt:lpstr>
      <vt:lpstr>PowerPoint Presentation</vt:lpstr>
      <vt:lpstr>PowerPoint Presentation</vt:lpstr>
      <vt:lpstr>Data Presentation 8 September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Robertson</dc:creator>
  <cp:lastModifiedBy>Duncan Robertson</cp:lastModifiedBy>
  <cp:revision>4</cp:revision>
  <dcterms:created xsi:type="dcterms:W3CDTF">2022-08-11T15:16:25Z</dcterms:created>
  <dcterms:modified xsi:type="dcterms:W3CDTF">2023-09-08T12:41:35Z</dcterms:modified>
</cp:coreProperties>
</file>