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1006" r:id="rId2"/>
    <p:sldId id="993" r:id="rId3"/>
    <p:sldId id="994" r:id="rId4"/>
    <p:sldId id="995" r:id="rId5"/>
    <p:sldId id="256" r:id="rId6"/>
    <p:sldId id="261" r:id="rId7"/>
    <p:sldId id="996" r:id="rId8"/>
    <p:sldId id="997" r:id="rId9"/>
    <p:sldId id="998" r:id="rId10"/>
    <p:sldId id="1000" r:id="rId11"/>
    <p:sldId id="999" r:id="rId12"/>
    <p:sldId id="259" r:id="rId13"/>
    <p:sldId id="1002" r:id="rId14"/>
    <p:sldId id="262" r:id="rId15"/>
    <p:sldId id="1003" r:id="rId16"/>
    <p:sldId id="1001" r:id="rId17"/>
    <p:sldId id="1004" r:id="rId18"/>
    <p:sldId id="265" r:id="rId19"/>
    <p:sldId id="269" r:id="rId20"/>
    <p:sldId id="1005" r:id="rId21"/>
    <p:sldId id="268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46"/>
    <p:restoredTop sz="94605"/>
  </p:normalViewPr>
  <p:slideViewPr>
    <p:cSldViewPr snapToGrid="0">
      <p:cViewPr varScale="1">
        <p:scale>
          <a:sx n="107" d="100"/>
          <a:sy n="107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sh Greenhalgh" userId="5025cff0-bcbf-40c0-841c-00270aab06c4" providerId="ADAL" clId="{C304C83B-4C65-3F4D-B6CA-87403849BBEA}"/>
    <pc:docChg chg="custSel addSld delSld modSld">
      <pc:chgData name="Trish Greenhalgh" userId="5025cff0-bcbf-40c0-841c-00270aab06c4" providerId="ADAL" clId="{C304C83B-4C65-3F4D-B6CA-87403849BBEA}" dt="2023-08-30T07:15:25.916" v="354" actId="14100"/>
      <pc:docMkLst>
        <pc:docMk/>
      </pc:docMkLst>
      <pc:sldChg chg="modSp mod">
        <pc:chgData name="Trish Greenhalgh" userId="5025cff0-bcbf-40c0-841c-00270aab06c4" providerId="ADAL" clId="{C304C83B-4C65-3F4D-B6CA-87403849BBEA}" dt="2023-08-30T06:57:23.819" v="113" actId="20577"/>
        <pc:sldMkLst>
          <pc:docMk/>
          <pc:sldMk cId="3377488812" sldId="259"/>
        </pc:sldMkLst>
        <pc:spChg chg="mod">
          <ac:chgData name="Trish Greenhalgh" userId="5025cff0-bcbf-40c0-841c-00270aab06c4" providerId="ADAL" clId="{C304C83B-4C65-3F4D-B6CA-87403849BBEA}" dt="2023-08-30T06:57:23.819" v="113" actId="20577"/>
          <ac:spMkLst>
            <pc:docMk/>
            <pc:sldMk cId="3377488812" sldId="259"/>
            <ac:spMk id="3" creationId="{F5FC2D47-C7BC-8DFE-C436-86967FA4CEA6}"/>
          </ac:spMkLst>
        </pc:spChg>
      </pc:sldChg>
      <pc:sldChg chg="del">
        <pc:chgData name="Trish Greenhalgh" userId="5025cff0-bcbf-40c0-841c-00270aab06c4" providerId="ADAL" clId="{C304C83B-4C65-3F4D-B6CA-87403849BBEA}" dt="2023-08-30T07:11:13.727" v="338" actId="2696"/>
        <pc:sldMkLst>
          <pc:docMk/>
          <pc:sldMk cId="3676402255" sldId="287"/>
        </pc:sldMkLst>
      </pc:sldChg>
      <pc:sldChg chg="del">
        <pc:chgData name="Trish Greenhalgh" userId="5025cff0-bcbf-40c0-841c-00270aab06c4" providerId="ADAL" clId="{C304C83B-4C65-3F4D-B6CA-87403849BBEA}" dt="2023-08-30T07:11:13.699" v="337" actId="2696"/>
        <pc:sldMkLst>
          <pc:docMk/>
          <pc:sldMk cId="2052951528" sldId="908"/>
        </pc:sldMkLst>
      </pc:sldChg>
      <pc:sldChg chg="del">
        <pc:chgData name="Trish Greenhalgh" userId="5025cff0-bcbf-40c0-841c-00270aab06c4" providerId="ADAL" clId="{C304C83B-4C65-3F4D-B6CA-87403849BBEA}" dt="2023-08-30T07:11:13.740" v="340" actId="2696"/>
        <pc:sldMkLst>
          <pc:docMk/>
          <pc:sldMk cId="0" sldId="945"/>
        </pc:sldMkLst>
      </pc:sldChg>
      <pc:sldChg chg="del">
        <pc:chgData name="Trish Greenhalgh" userId="5025cff0-bcbf-40c0-841c-00270aab06c4" providerId="ADAL" clId="{C304C83B-4C65-3F4D-B6CA-87403849BBEA}" dt="2023-08-30T07:11:13.733" v="339" actId="2696"/>
        <pc:sldMkLst>
          <pc:docMk/>
          <pc:sldMk cId="1424529089" sldId="952"/>
        </pc:sldMkLst>
      </pc:sldChg>
      <pc:sldChg chg="del">
        <pc:chgData name="Trish Greenhalgh" userId="5025cff0-bcbf-40c0-841c-00270aab06c4" providerId="ADAL" clId="{C304C83B-4C65-3F4D-B6CA-87403849BBEA}" dt="2023-08-30T07:11:13.743" v="341" actId="2696"/>
        <pc:sldMkLst>
          <pc:docMk/>
          <pc:sldMk cId="0" sldId="992"/>
        </pc:sldMkLst>
      </pc:sldChg>
      <pc:sldChg chg="modSp mod">
        <pc:chgData name="Trish Greenhalgh" userId="5025cff0-bcbf-40c0-841c-00270aab06c4" providerId="ADAL" clId="{C304C83B-4C65-3F4D-B6CA-87403849BBEA}" dt="2023-08-30T06:55:57.207" v="89" actId="114"/>
        <pc:sldMkLst>
          <pc:docMk/>
          <pc:sldMk cId="1200291806" sldId="996"/>
        </pc:sldMkLst>
        <pc:spChg chg="mod">
          <ac:chgData name="Trish Greenhalgh" userId="5025cff0-bcbf-40c0-841c-00270aab06c4" providerId="ADAL" clId="{C304C83B-4C65-3F4D-B6CA-87403849BBEA}" dt="2023-08-30T06:55:57.207" v="89" actId="114"/>
          <ac:spMkLst>
            <pc:docMk/>
            <pc:sldMk cId="1200291806" sldId="996"/>
            <ac:spMk id="4" creationId="{AFBB05E2-9BFE-DBDF-6C53-9341C209EED3}"/>
          </ac:spMkLst>
        </pc:spChg>
      </pc:sldChg>
      <pc:sldChg chg="modSp mod">
        <pc:chgData name="Trish Greenhalgh" userId="5025cff0-bcbf-40c0-841c-00270aab06c4" providerId="ADAL" clId="{C304C83B-4C65-3F4D-B6CA-87403849BBEA}" dt="2023-08-30T06:56:28.188" v="101" actId="14100"/>
        <pc:sldMkLst>
          <pc:docMk/>
          <pc:sldMk cId="2288134195" sldId="997"/>
        </pc:sldMkLst>
        <pc:spChg chg="mod">
          <ac:chgData name="Trish Greenhalgh" userId="5025cff0-bcbf-40c0-841c-00270aab06c4" providerId="ADAL" clId="{C304C83B-4C65-3F4D-B6CA-87403849BBEA}" dt="2023-08-30T06:56:28.188" v="101" actId="14100"/>
          <ac:spMkLst>
            <pc:docMk/>
            <pc:sldMk cId="2288134195" sldId="997"/>
            <ac:spMk id="4" creationId="{AFBB05E2-9BFE-DBDF-6C53-9341C209EED3}"/>
          </ac:spMkLst>
        </pc:spChg>
      </pc:sldChg>
      <pc:sldChg chg="modSp mod">
        <pc:chgData name="Trish Greenhalgh" userId="5025cff0-bcbf-40c0-841c-00270aab06c4" providerId="ADAL" clId="{C304C83B-4C65-3F4D-B6CA-87403849BBEA}" dt="2023-08-30T06:56:57.090" v="103" actId="115"/>
        <pc:sldMkLst>
          <pc:docMk/>
          <pc:sldMk cId="3884466387" sldId="999"/>
        </pc:sldMkLst>
        <pc:spChg chg="mod">
          <ac:chgData name="Trish Greenhalgh" userId="5025cff0-bcbf-40c0-841c-00270aab06c4" providerId="ADAL" clId="{C304C83B-4C65-3F4D-B6CA-87403849BBEA}" dt="2023-08-30T06:56:57.090" v="103" actId="115"/>
          <ac:spMkLst>
            <pc:docMk/>
            <pc:sldMk cId="3884466387" sldId="999"/>
            <ac:spMk id="9" creationId="{AD874AB8-E520-D464-7171-198098BC2D07}"/>
          </ac:spMkLst>
        </pc:spChg>
      </pc:sldChg>
      <pc:sldChg chg="addSp delSp modSp mod">
        <pc:chgData name="Trish Greenhalgh" userId="5025cff0-bcbf-40c0-841c-00270aab06c4" providerId="ADAL" clId="{C304C83B-4C65-3F4D-B6CA-87403849BBEA}" dt="2023-08-30T07:15:25.916" v="354" actId="14100"/>
        <pc:sldMkLst>
          <pc:docMk/>
          <pc:sldMk cId="293071512" sldId="1001"/>
        </pc:sldMkLst>
        <pc:spChg chg="del">
          <ac:chgData name="Trish Greenhalgh" userId="5025cff0-bcbf-40c0-841c-00270aab06c4" providerId="ADAL" clId="{C304C83B-4C65-3F4D-B6CA-87403849BBEA}" dt="2023-08-30T07:14:53.284" v="343" actId="478"/>
          <ac:spMkLst>
            <pc:docMk/>
            <pc:sldMk cId="293071512" sldId="1001"/>
            <ac:spMk id="2" creationId="{2D00DCFB-36FE-0AFE-8857-5C0A07BA4F58}"/>
          </ac:spMkLst>
        </pc:spChg>
        <pc:spChg chg="del">
          <ac:chgData name="Trish Greenhalgh" userId="5025cff0-bcbf-40c0-841c-00270aab06c4" providerId="ADAL" clId="{C304C83B-4C65-3F4D-B6CA-87403849BBEA}" dt="2023-08-30T07:15:01.063" v="345" actId="478"/>
          <ac:spMkLst>
            <pc:docMk/>
            <pc:sldMk cId="293071512" sldId="1001"/>
            <ac:spMk id="3" creationId="{F5992743-D132-D0CA-6E3D-C3F77897C620}"/>
          </ac:spMkLst>
        </pc:spChg>
        <pc:spChg chg="add del mod">
          <ac:chgData name="Trish Greenhalgh" userId="5025cff0-bcbf-40c0-841c-00270aab06c4" providerId="ADAL" clId="{C304C83B-4C65-3F4D-B6CA-87403849BBEA}" dt="2023-08-30T07:14:58.251" v="344" actId="478"/>
          <ac:spMkLst>
            <pc:docMk/>
            <pc:sldMk cId="293071512" sldId="1001"/>
            <ac:spMk id="5" creationId="{63C70701-2D4E-394B-6AC5-FEC0632592FF}"/>
          </ac:spMkLst>
        </pc:spChg>
        <pc:picChg chg="add mod modCrop">
          <ac:chgData name="Trish Greenhalgh" userId="5025cff0-bcbf-40c0-841c-00270aab06c4" providerId="ADAL" clId="{C304C83B-4C65-3F4D-B6CA-87403849BBEA}" dt="2023-08-30T07:15:25.916" v="354" actId="14100"/>
          <ac:picMkLst>
            <pc:docMk/>
            <pc:sldMk cId="293071512" sldId="1001"/>
            <ac:picMk id="6" creationId="{F63385EA-7A77-32AC-C83B-99091870A531}"/>
          </ac:picMkLst>
        </pc:picChg>
      </pc:sldChg>
      <pc:sldChg chg="addSp delSp modSp add mod">
        <pc:chgData name="Trish Greenhalgh" userId="5025cff0-bcbf-40c0-841c-00270aab06c4" providerId="ADAL" clId="{C304C83B-4C65-3F4D-B6CA-87403849BBEA}" dt="2023-08-30T07:11:25.887" v="342" actId="255"/>
        <pc:sldMkLst>
          <pc:docMk/>
          <pc:sldMk cId="3453056832" sldId="1003"/>
        </pc:sldMkLst>
        <pc:spChg chg="add del mod">
          <ac:chgData name="Trish Greenhalgh" userId="5025cff0-bcbf-40c0-841c-00270aab06c4" providerId="ADAL" clId="{C304C83B-4C65-3F4D-B6CA-87403849BBEA}" dt="2023-08-30T07:02:43.337" v="317" actId="478"/>
          <ac:spMkLst>
            <pc:docMk/>
            <pc:sldMk cId="3453056832" sldId="1003"/>
            <ac:spMk id="4" creationId="{FABA1FA9-AB5F-07DF-E6B9-C8AEC09AB327}"/>
          </ac:spMkLst>
        </pc:spChg>
        <pc:spChg chg="add del mod">
          <ac:chgData name="Trish Greenhalgh" userId="5025cff0-bcbf-40c0-841c-00270aab06c4" providerId="ADAL" clId="{C304C83B-4C65-3F4D-B6CA-87403849BBEA}" dt="2023-08-30T07:02:40.029" v="316" actId="478"/>
          <ac:spMkLst>
            <pc:docMk/>
            <pc:sldMk cId="3453056832" sldId="1003"/>
            <ac:spMk id="6" creationId="{8F6D98F2-1127-CE7D-30B1-51A45950CACD}"/>
          </ac:spMkLst>
        </pc:spChg>
        <pc:spChg chg="add mod">
          <ac:chgData name="Trish Greenhalgh" userId="5025cff0-bcbf-40c0-841c-00270aab06c4" providerId="ADAL" clId="{C304C83B-4C65-3F4D-B6CA-87403849BBEA}" dt="2023-08-30T07:08:31.682" v="336" actId="207"/>
          <ac:spMkLst>
            <pc:docMk/>
            <pc:sldMk cId="3453056832" sldId="1003"/>
            <ac:spMk id="7" creationId="{15C7DD67-021D-2CEF-6F9C-424B32ECE4AF}"/>
          </ac:spMkLst>
        </pc:spChg>
        <pc:spChg chg="mod">
          <ac:chgData name="Trish Greenhalgh" userId="5025cff0-bcbf-40c0-841c-00270aab06c4" providerId="ADAL" clId="{C304C83B-4C65-3F4D-B6CA-87403849BBEA}" dt="2023-08-30T07:11:25.887" v="342" actId="255"/>
          <ac:spMkLst>
            <pc:docMk/>
            <pc:sldMk cId="3453056832" sldId="1003"/>
            <ac:spMk id="8" creationId="{99275715-EEA8-6EB9-A9C9-5DF132FEB59A}"/>
          </ac:spMkLst>
        </pc:spChg>
        <pc:picChg chg="add del mod">
          <ac:chgData name="Trish Greenhalgh" userId="5025cff0-bcbf-40c0-841c-00270aab06c4" providerId="ADAL" clId="{C304C83B-4C65-3F4D-B6CA-87403849BBEA}" dt="2023-08-30T07:03:38.889" v="323" actId="478"/>
          <ac:picMkLst>
            <pc:docMk/>
            <pc:sldMk cId="3453056832" sldId="1003"/>
            <ac:picMk id="3" creationId="{971D7E5B-65E4-EE9B-C335-8A97EE3334D2}"/>
          </ac:picMkLst>
        </pc:picChg>
        <pc:picChg chg="add mod">
          <ac:chgData name="Trish Greenhalgh" userId="5025cff0-bcbf-40c0-841c-00270aab06c4" providerId="ADAL" clId="{C304C83B-4C65-3F4D-B6CA-87403849BBEA}" dt="2023-08-30T07:08:15.627" v="330" actId="1076"/>
          <ac:picMkLst>
            <pc:docMk/>
            <pc:sldMk cId="3453056832" sldId="1003"/>
            <ac:picMk id="5" creationId="{0EFB32F2-7598-EF5F-82B7-F4BC642130E9}"/>
          </ac:picMkLst>
        </pc:picChg>
        <pc:picChg chg="add mod">
          <ac:chgData name="Trish Greenhalgh" userId="5025cff0-bcbf-40c0-841c-00270aab06c4" providerId="ADAL" clId="{C304C83B-4C65-3F4D-B6CA-87403849BBEA}" dt="2023-08-30T07:02:50.229" v="320" actId="1076"/>
          <ac:picMkLst>
            <pc:docMk/>
            <pc:sldMk cId="3453056832" sldId="1003"/>
            <ac:picMk id="1026" creationId="{79B342BE-F6A4-CC66-2E29-46C0D2095BCB}"/>
          </ac:picMkLst>
        </pc:picChg>
        <pc:picChg chg="add mod">
          <ac:chgData name="Trish Greenhalgh" userId="5025cff0-bcbf-40c0-841c-00270aab06c4" providerId="ADAL" clId="{C304C83B-4C65-3F4D-B6CA-87403849BBEA}" dt="2023-08-30T07:03:48.659" v="328" actId="1076"/>
          <ac:picMkLst>
            <pc:docMk/>
            <pc:sldMk cId="3453056832" sldId="1003"/>
            <ac:picMk id="1028" creationId="{645226DC-B0D7-FA43-D67B-DED4AB2B54C8}"/>
          </ac:picMkLst>
        </pc:picChg>
        <pc:picChg chg="del">
          <ac:chgData name="Trish Greenhalgh" userId="5025cff0-bcbf-40c0-841c-00270aab06c4" providerId="ADAL" clId="{C304C83B-4C65-3F4D-B6CA-87403849BBEA}" dt="2023-08-30T06:58:28.522" v="159" actId="478"/>
          <ac:picMkLst>
            <pc:docMk/>
            <pc:sldMk cId="3453056832" sldId="1003"/>
            <ac:picMk id="4102" creationId="{DD42AD1B-6D74-86B2-AE87-42E2C89F2DA1}"/>
          </ac:picMkLst>
        </pc:picChg>
        <pc:picChg chg="del">
          <ac:chgData name="Trish Greenhalgh" userId="5025cff0-bcbf-40c0-841c-00270aab06c4" providerId="ADAL" clId="{C304C83B-4C65-3F4D-B6CA-87403849BBEA}" dt="2023-08-30T06:58:27.581" v="158" actId="478"/>
          <ac:picMkLst>
            <pc:docMk/>
            <pc:sldMk cId="3453056832" sldId="1003"/>
            <ac:picMk id="4104" creationId="{A6B8D966-3042-0D5A-6D67-3E343FB110F4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svg"/><Relationship Id="rId1" Type="http://schemas.openxmlformats.org/officeDocument/2006/relationships/image" Target="../media/image35.png"/><Relationship Id="rId6" Type="http://schemas.openxmlformats.org/officeDocument/2006/relationships/image" Target="../media/image47.svg"/><Relationship Id="rId5" Type="http://schemas.openxmlformats.org/officeDocument/2006/relationships/image" Target="../media/image39.png"/><Relationship Id="rId4" Type="http://schemas.openxmlformats.org/officeDocument/2006/relationships/image" Target="../media/image46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svg"/><Relationship Id="rId1" Type="http://schemas.openxmlformats.org/officeDocument/2006/relationships/image" Target="../media/image35.png"/><Relationship Id="rId6" Type="http://schemas.openxmlformats.org/officeDocument/2006/relationships/image" Target="../media/image47.svg"/><Relationship Id="rId5" Type="http://schemas.openxmlformats.org/officeDocument/2006/relationships/image" Target="../media/image39.png"/><Relationship Id="rId4" Type="http://schemas.openxmlformats.org/officeDocument/2006/relationships/image" Target="../media/image46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5" csCatId="colorful" phldr="1"/>
      <dgm:spPr/>
    </dgm:pt>
    <dgm:pt modelId="{4AF52931-E4CA-4429-AACB-B8747CDB240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Improves learning 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/>
        </a:p>
      </dgm:t>
    </dgm:pt>
    <dgm:pt modelId="{81BEB84D-9A77-49C6-9301-B3359FCAC75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Reduces sickness </a:t>
          </a:r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/>
        </a:p>
      </dgm:t>
    </dgm:pt>
    <dgm:pt modelId="{5D260F18-25D2-4074-87F1-7E78DDA61C58}" type="sibTrans" cxnId="{420EF6C4-7321-43BE-A2FC-253606B1E06A}">
      <dgm:prSet/>
      <dgm:spPr/>
      <dgm:t>
        <a:bodyPr/>
        <a:lstStyle/>
        <a:p>
          <a:endParaRPr lang="en-US"/>
        </a:p>
      </dgm:t>
    </dgm:pt>
    <dgm:pt modelId="{BFF9359E-E9B1-4B73-BACC-2C7988765B1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Improves health </a:t>
          </a:r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/>
        </a:p>
      </dgm:t>
    </dgm:pt>
    <dgm:pt modelId="{1CEF1965-C516-4C44-BAE3-2FA3F5116930}" type="sibTrans" cxnId="{516EC545-1971-48B3-978C-4756FCDCCFD9}">
      <dgm:prSet/>
      <dgm:spPr/>
      <dgm:t>
        <a:bodyPr/>
        <a:lstStyle/>
        <a:p>
          <a:endParaRPr lang="en-US"/>
        </a:p>
      </dgm:t>
    </dgm:pt>
    <dgm:pt modelId="{AB04A1C7-6CF0-404A-9A9B-547C592A230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b="1" i="1" dirty="0"/>
            <a:t>estimated to be worth an extra SIX weeks  in school each year</a:t>
          </a:r>
          <a:endParaRPr lang="en-US" sz="1800" b="1" i="1" dirty="0"/>
        </a:p>
      </dgm:t>
    </dgm:pt>
    <dgm:pt modelId="{DD7A0452-0313-4164-A5AE-AFB2BD914641}" type="parTrans" cxnId="{28268742-161B-4B7A-802B-0556B9214CDC}">
      <dgm:prSet/>
      <dgm:spPr/>
      <dgm:t>
        <a:bodyPr/>
        <a:lstStyle/>
        <a:p>
          <a:endParaRPr lang="en-GB"/>
        </a:p>
      </dgm:t>
    </dgm:pt>
    <dgm:pt modelId="{782F1588-6A5B-4912-9837-C17EC7D4B103}" type="sibTrans" cxnId="{28268742-161B-4B7A-802B-0556B9214CDC}">
      <dgm:prSet/>
      <dgm:spPr/>
      <dgm:t>
        <a:bodyPr/>
        <a:lstStyle/>
        <a:p>
          <a:endParaRPr lang="en-GB"/>
        </a:p>
      </dgm:t>
    </dgm:pt>
    <dgm:pt modelId="{62D532AF-D8F4-459E-971D-B6FD9E0E209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i="1" dirty="0"/>
            <a:t>By removing viruses reduce sickness and reduce absences </a:t>
          </a:r>
        </a:p>
      </dgm:t>
    </dgm:pt>
    <dgm:pt modelId="{1C15C6B9-E084-44C8-A0E5-C81FED3416A5}" type="parTrans" cxnId="{C1D3498A-4133-4F6C-A643-BE75934DDA45}">
      <dgm:prSet/>
      <dgm:spPr/>
      <dgm:t>
        <a:bodyPr/>
        <a:lstStyle/>
        <a:p>
          <a:endParaRPr lang="en-GB"/>
        </a:p>
      </dgm:t>
    </dgm:pt>
    <dgm:pt modelId="{45D3EE12-A1EA-4BC1-AE5F-55754C8F5AEE}" type="sibTrans" cxnId="{C1D3498A-4133-4F6C-A643-BE75934DDA45}">
      <dgm:prSet/>
      <dgm:spPr/>
      <dgm:t>
        <a:bodyPr/>
        <a:lstStyle/>
        <a:p>
          <a:endParaRPr lang="en-GB"/>
        </a:p>
      </dgm:t>
    </dgm:pt>
    <dgm:pt modelId="{B50E0EC3-26CD-4DB0-BDC4-2D210C9FAE8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b="1" i="1" dirty="0"/>
            <a:t>Improves respiratory,  cardiovascular health + neurological function </a:t>
          </a:r>
          <a:endParaRPr lang="en-US" sz="1800" b="1" i="1" dirty="0"/>
        </a:p>
      </dgm:t>
    </dgm:pt>
    <dgm:pt modelId="{2E98F8C9-0FDC-4E95-A827-64C17EB4940B}" type="parTrans" cxnId="{D40D3692-791A-41CB-8E59-080DAD6DB035}">
      <dgm:prSet/>
      <dgm:spPr/>
      <dgm:t>
        <a:bodyPr/>
        <a:lstStyle/>
        <a:p>
          <a:endParaRPr lang="en-GB"/>
        </a:p>
      </dgm:t>
    </dgm:pt>
    <dgm:pt modelId="{91E1B285-1A6D-47F6-8EAD-49A7443FCE13}" type="sibTrans" cxnId="{D40D3692-791A-41CB-8E59-080DAD6DB035}">
      <dgm:prSet/>
      <dgm:spPr/>
      <dgm:t>
        <a:bodyPr/>
        <a:lstStyle/>
        <a:p>
          <a:endParaRPr lang="en-GB"/>
        </a:p>
      </dgm:t>
    </dgm:pt>
    <dgm:pt modelId="{E7D601F8-8300-4CF8-8F7E-1D9A3EAED020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Protects staff </a:t>
          </a:r>
        </a:p>
      </dgm:t>
    </dgm:pt>
    <dgm:pt modelId="{65F5A055-A52E-4A18-A591-7BB18E7CF817}" type="parTrans" cxnId="{2347D810-9559-4B11-8F05-35DD56E7DDB1}">
      <dgm:prSet/>
      <dgm:spPr/>
      <dgm:t>
        <a:bodyPr/>
        <a:lstStyle/>
        <a:p>
          <a:endParaRPr lang="en-GB"/>
        </a:p>
      </dgm:t>
    </dgm:pt>
    <dgm:pt modelId="{91702338-919B-4836-BCF1-35D956B64B70}" type="sibTrans" cxnId="{2347D810-9559-4B11-8F05-35DD56E7DDB1}">
      <dgm:prSet/>
      <dgm:spPr/>
      <dgm:t>
        <a:bodyPr/>
        <a:lstStyle/>
        <a:p>
          <a:endParaRPr lang="en-GB"/>
        </a:p>
      </dgm:t>
    </dgm:pt>
    <dgm:pt modelId="{E21CD421-E91D-4E35-850F-00869A77950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b="1" i="1" dirty="0"/>
            <a:t>significant benefits to mental health</a:t>
          </a:r>
          <a:endParaRPr lang="en-US" sz="1800" b="1" i="1" dirty="0"/>
        </a:p>
      </dgm:t>
    </dgm:pt>
    <dgm:pt modelId="{6B83D2F4-11E1-4113-B996-DF2CA46F538B}" type="parTrans" cxnId="{92921CB2-DD09-41F6-A176-06C4863700E8}">
      <dgm:prSet/>
      <dgm:spPr/>
      <dgm:t>
        <a:bodyPr/>
        <a:lstStyle/>
        <a:p>
          <a:endParaRPr lang="en-GB"/>
        </a:p>
      </dgm:t>
    </dgm:pt>
    <dgm:pt modelId="{B1EEA5BA-5AD6-42FC-A5E6-DF418207C94D}" type="sibTrans" cxnId="{92921CB2-DD09-41F6-A176-06C4863700E8}">
      <dgm:prSet/>
      <dgm:spPr/>
      <dgm:t>
        <a:bodyPr/>
        <a:lstStyle/>
        <a:p>
          <a:endParaRPr lang="en-GB"/>
        </a:p>
      </dgm:t>
    </dgm:pt>
    <dgm:pt modelId="{536D0097-A245-4152-8984-CC3ABB7DF273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DB8DBD9D-81A4-425A-BACC-11558B39BA4F}" type="pres">
      <dgm:prSet presAssocID="{4AF52931-E4CA-4429-AACB-B8747CDB2409}" presName="compNode" presStyleCnt="0"/>
      <dgm:spPr/>
    </dgm:pt>
    <dgm:pt modelId="{DE4D0CB4-0619-47EF-A746-365405D39958}" type="pres">
      <dgm:prSet presAssocID="{4AF52931-E4CA-4429-AACB-B8747CDB2409}" presName="bgRect" presStyleLbl="bgShp" presStyleIdx="0" presStyleCnt="4" custScaleY="121520"/>
      <dgm:spPr>
        <a:solidFill>
          <a:schemeClr val="tx2"/>
        </a:solidFill>
      </dgm:spPr>
    </dgm:pt>
    <dgm:pt modelId="{ABC6D826-A6E6-42EC-BF0E-9025B33009B2}" type="pres">
      <dgm:prSet presAssocID="{4AF52931-E4CA-4429-AACB-B8747CDB240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E7294FB-7627-4D43-88C1-EE466B3369AD}" type="pres">
      <dgm:prSet presAssocID="{4AF52931-E4CA-4429-AACB-B8747CDB2409}" presName="spaceRect" presStyleCnt="0"/>
      <dgm:spPr/>
    </dgm:pt>
    <dgm:pt modelId="{573FC8C9-03E6-4269-9DB7-824A4479C21C}" type="pres">
      <dgm:prSet presAssocID="{4AF52931-E4CA-4429-AACB-B8747CDB2409}" presName="parTx" presStyleLbl="revTx" presStyleIdx="0" presStyleCnt="7" custLinFactNeighborX="-5274" custLinFactNeighborY="-11556">
        <dgm:presLayoutVars>
          <dgm:chMax val="0"/>
          <dgm:chPref val="0"/>
        </dgm:presLayoutVars>
      </dgm:prSet>
      <dgm:spPr/>
    </dgm:pt>
    <dgm:pt modelId="{B4F99E6F-A845-445F-B672-AF250EB35745}" type="pres">
      <dgm:prSet presAssocID="{4AF52931-E4CA-4429-AACB-B8747CDB2409}" presName="desTx" presStyleLbl="revTx" presStyleIdx="1" presStyleCnt="7">
        <dgm:presLayoutVars/>
      </dgm:prSet>
      <dgm:spPr/>
    </dgm:pt>
    <dgm:pt modelId="{5F2C253B-D9B7-4F6A-BC58-58675D37BE4B}" type="pres">
      <dgm:prSet presAssocID="{D86AF01C-9CBC-41F8-9354-48CD82BDFDC9}" presName="sibTrans" presStyleCnt="0"/>
      <dgm:spPr/>
    </dgm:pt>
    <dgm:pt modelId="{6802359D-3E26-495D-95C0-D50D2FF0A0AB}" type="pres">
      <dgm:prSet presAssocID="{81BEB84D-9A77-49C6-9301-B3359FCAC75F}" presName="compNode" presStyleCnt="0"/>
      <dgm:spPr/>
    </dgm:pt>
    <dgm:pt modelId="{B58CA141-504B-412A-818E-73651C363A3D}" type="pres">
      <dgm:prSet presAssocID="{81BEB84D-9A77-49C6-9301-B3359FCAC75F}" presName="bgRect" presStyleLbl="bgShp" presStyleIdx="1" presStyleCnt="4" custScaleY="117159" custLinFactNeighborX="2853" custLinFactNeighborY="1126"/>
      <dgm:spPr>
        <a:solidFill>
          <a:schemeClr val="tx2"/>
        </a:solidFill>
      </dgm:spPr>
    </dgm:pt>
    <dgm:pt modelId="{AFC95015-001F-49EB-8731-0714E310C46E}" type="pres">
      <dgm:prSet presAssocID="{81BEB84D-9A77-49C6-9301-B3359FCAC75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4F75FDB-FBCC-4B87-AABC-5ADBB261BB02}" type="pres">
      <dgm:prSet presAssocID="{81BEB84D-9A77-49C6-9301-B3359FCAC75F}" presName="spaceRect" presStyleCnt="0"/>
      <dgm:spPr/>
    </dgm:pt>
    <dgm:pt modelId="{8C6416B8-BF6E-4B19-A8CD-80E01FEB1ED8}" type="pres">
      <dgm:prSet presAssocID="{81BEB84D-9A77-49C6-9301-B3359FCAC75F}" presName="parTx" presStyleLbl="revTx" presStyleIdx="2" presStyleCnt="7" custLinFactNeighborX="-3007" custLinFactNeighborY="996">
        <dgm:presLayoutVars>
          <dgm:chMax val="0"/>
          <dgm:chPref val="0"/>
        </dgm:presLayoutVars>
      </dgm:prSet>
      <dgm:spPr/>
    </dgm:pt>
    <dgm:pt modelId="{C9942175-1040-48D5-9EE9-4F8EAE0C4620}" type="pres">
      <dgm:prSet presAssocID="{81BEB84D-9A77-49C6-9301-B3359FCAC75F}" presName="desTx" presStyleLbl="revTx" presStyleIdx="3" presStyleCnt="7">
        <dgm:presLayoutVars/>
      </dgm:prSet>
      <dgm:spPr/>
    </dgm:pt>
    <dgm:pt modelId="{91C06081-CFBE-49AB-AE47-FB2FE4BD1620}" type="pres">
      <dgm:prSet presAssocID="{5D260F18-25D2-4074-87F1-7E78DDA61C58}" presName="sibTrans" presStyleCnt="0"/>
      <dgm:spPr/>
    </dgm:pt>
    <dgm:pt modelId="{780F5C81-E187-46CA-9F2B-7655A74715CA}" type="pres">
      <dgm:prSet presAssocID="{BFF9359E-E9B1-4B73-BACC-2C7988765B16}" presName="compNode" presStyleCnt="0"/>
      <dgm:spPr/>
    </dgm:pt>
    <dgm:pt modelId="{2DD6782C-3741-43AC-8E3F-C7C2A5A092FE}" type="pres">
      <dgm:prSet presAssocID="{BFF9359E-E9B1-4B73-BACC-2C7988765B16}" presName="bgRect" presStyleLbl="bgShp" presStyleIdx="2" presStyleCnt="4" custScaleY="195940"/>
      <dgm:spPr>
        <a:solidFill>
          <a:schemeClr val="tx2"/>
        </a:solidFill>
      </dgm:spPr>
    </dgm:pt>
    <dgm:pt modelId="{22E3D4D5-84E6-41EE-BF94-D56D24841B8B}" type="pres">
      <dgm:prSet presAssocID="{BFF9359E-E9B1-4B73-BACC-2C7988765B1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7079802-B104-4A91-9CE1-92B9B5C9364A}" type="pres">
      <dgm:prSet presAssocID="{BFF9359E-E9B1-4B73-BACC-2C7988765B16}" presName="spaceRect" presStyleCnt="0"/>
      <dgm:spPr/>
    </dgm:pt>
    <dgm:pt modelId="{61C9C6B6-F051-4AFC-B696-34674ED32FC0}" type="pres">
      <dgm:prSet presAssocID="{BFF9359E-E9B1-4B73-BACC-2C7988765B16}" presName="parTx" presStyleLbl="revTx" presStyleIdx="4" presStyleCnt="7" custLinFactNeighborX="-4808" custLinFactNeighborY="3028">
        <dgm:presLayoutVars>
          <dgm:chMax val="0"/>
          <dgm:chPref val="0"/>
        </dgm:presLayoutVars>
      </dgm:prSet>
      <dgm:spPr/>
    </dgm:pt>
    <dgm:pt modelId="{CEB74FE8-37BD-4B3E-9122-340280AE7DED}" type="pres">
      <dgm:prSet presAssocID="{BFF9359E-E9B1-4B73-BACC-2C7988765B16}" presName="desTx" presStyleLbl="revTx" presStyleIdx="5" presStyleCnt="7" custScaleY="183850">
        <dgm:presLayoutVars/>
      </dgm:prSet>
      <dgm:spPr/>
    </dgm:pt>
    <dgm:pt modelId="{F727ADAF-F6C9-4DF3-91CC-612049C80F69}" type="pres">
      <dgm:prSet presAssocID="{1CEF1965-C516-4C44-BAE3-2FA3F5116930}" presName="sibTrans" presStyleCnt="0"/>
      <dgm:spPr/>
    </dgm:pt>
    <dgm:pt modelId="{29A4F108-1779-498F-B0A9-D80609C04636}" type="pres">
      <dgm:prSet presAssocID="{E7D601F8-8300-4CF8-8F7E-1D9A3EAED020}" presName="compNode" presStyleCnt="0"/>
      <dgm:spPr/>
    </dgm:pt>
    <dgm:pt modelId="{74891261-F0D0-4888-B7E6-62937CC1A171}" type="pres">
      <dgm:prSet presAssocID="{E7D601F8-8300-4CF8-8F7E-1D9A3EAED020}" presName="bgRect" presStyleLbl="bgShp" presStyleIdx="3" presStyleCnt="4" custScaleY="109644" custLinFactNeighborX="-2737" custLinFactNeighborY="463"/>
      <dgm:spPr>
        <a:solidFill>
          <a:schemeClr val="tx2"/>
        </a:solidFill>
      </dgm:spPr>
    </dgm:pt>
    <dgm:pt modelId="{0F74DD2D-8670-4AC3-BE9E-FE37F47B3227}" type="pres">
      <dgm:prSet presAssocID="{E7D601F8-8300-4CF8-8F7E-1D9A3EAED020}" presName="iconRect" presStyleLbl="node1" presStyleIdx="3" presStyleCnt="4"/>
      <dgm:spPr>
        <a:ln>
          <a:noFill/>
        </a:ln>
      </dgm:spPr>
    </dgm:pt>
    <dgm:pt modelId="{EF013C2A-175A-4354-92F3-916A551D1C86}" type="pres">
      <dgm:prSet presAssocID="{E7D601F8-8300-4CF8-8F7E-1D9A3EAED020}" presName="spaceRect" presStyleCnt="0"/>
      <dgm:spPr/>
    </dgm:pt>
    <dgm:pt modelId="{7EA6A235-A281-4B0A-A2D6-E097587FE069}" type="pres">
      <dgm:prSet presAssocID="{E7D601F8-8300-4CF8-8F7E-1D9A3EAED020}" presName="parTx" presStyleLbl="revTx" presStyleIdx="6" presStyleCnt="7" custLinFactNeighborX="-2353" custLinFactNeighborY="540">
        <dgm:presLayoutVars>
          <dgm:chMax val="0"/>
          <dgm:chPref val="0"/>
        </dgm:presLayoutVars>
      </dgm:prSet>
      <dgm:spPr/>
    </dgm:pt>
  </dgm:ptLst>
  <dgm:cxnLst>
    <dgm:cxn modelId="{2347D810-9559-4B11-8F05-35DD56E7DDB1}" srcId="{C7720856-93F0-4CC7-B7FD-2466914A11D4}" destId="{E7D601F8-8300-4CF8-8F7E-1D9A3EAED020}" srcOrd="3" destOrd="0" parTransId="{65F5A055-A52E-4A18-A591-7BB18E7CF817}" sibTransId="{91702338-919B-4836-BCF1-35D956B64B70}"/>
    <dgm:cxn modelId="{C2561D20-2254-4BF0-91F2-2ADEA679C250}" type="presOf" srcId="{BFF9359E-E9B1-4B73-BACC-2C7988765B16}" destId="{61C9C6B6-F051-4AFC-B696-34674ED32FC0}" srcOrd="0" destOrd="0" presId="urn:microsoft.com/office/officeart/2018/2/layout/IconVerticalSolidList"/>
    <dgm:cxn modelId="{8188E923-429D-4F83-9D40-4B418EA42297}" type="presOf" srcId="{4AF52931-E4CA-4429-AACB-B8747CDB2409}" destId="{573FC8C9-03E6-4269-9DB7-824A4479C21C}" srcOrd="0" destOrd="0" presId="urn:microsoft.com/office/officeart/2018/2/layout/IconVerticalSolidList"/>
    <dgm:cxn modelId="{72CF9432-5549-40A2-9152-AB5D3D527BAE}" type="presOf" srcId="{C7720856-93F0-4CC7-B7FD-2466914A11D4}" destId="{536D0097-A245-4152-8984-CC3ABB7DF273}" srcOrd="0" destOrd="0" presId="urn:microsoft.com/office/officeart/2018/2/layout/IconVerticalSolidList"/>
    <dgm:cxn modelId="{28268742-161B-4B7A-802B-0556B9214CDC}" srcId="{4AF52931-E4CA-4429-AACB-B8747CDB2409}" destId="{AB04A1C7-6CF0-404A-9A9B-547C592A2303}" srcOrd="0" destOrd="0" parTransId="{DD7A0452-0313-4164-A5AE-AFB2BD914641}" sibTransId="{782F1588-6A5B-4912-9837-C17EC7D4B103}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607C9970-B2DC-46BA-8C3E-70C673C06F82}" type="presOf" srcId="{AB04A1C7-6CF0-404A-9A9B-547C592A2303}" destId="{B4F99E6F-A845-445F-B672-AF250EB35745}" srcOrd="0" destOrd="0" presId="urn:microsoft.com/office/officeart/2018/2/layout/IconVerticalSolidList"/>
    <dgm:cxn modelId="{C1D3498A-4133-4F6C-A643-BE75934DDA45}" srcId="{81BEB84D-9A77-49C6-9301-B3359FCAC75F}" destId="{62D532AF-D8F4-459E-971D-B6FD9E0E2097}" srcOrd="0" destOrd="0" parTransId="{1C15C6B9-E084-44C8-A0E5-C81FED3416A5}" sibTransId="{45D3EE12-A1EA-4BC1-AE5F-55754C8F5AEE}"/>
    <dgm:cxn modelId="{D40D3692-791A-41CB-8E59-080DAD6DB035}" srcId="{BFF9359E-E9B1-4B73-BACC-2C7988765B16}" destId="{B50E0EC3-26CD-4DB0-BDC4-2D210C9FAE8D}" srcOrd="0" destOrd="0" parTransId="{2E98F8C9-0FDC-4E95-A827-64C17EB4940B}" sibTransId="{91E1B285-1A6D-47F6-8EAD-49A7443FCE13}"/>
    <dgm:cxn modelId="{7CC796A8-C4BC-498B-B8B2-01C79A224E29}" type="presOf" srcId="{62D532AF-D8F4-459E-971D-B6FD9E0E2097}" destId="{C9942175-1040-48D5-9EE9-4F8EAE0C4620}" srcOrd="0" destOrd="0" presId="urn:microsoft.com/office/officeart/2018/2/layout/IconVerticalSolidList"/>
    <dgm:cxn modelId="{92921CB2-DD09-41F6-A176-06C4863700E8}" srcId="{BFF9359E-E9B1-4B73-BACC-2C7988765B16}" destId="{E21CD421-E91D-4E35-850F-00869A779508}" srcOrd="1" destOrd="0" parTransId="{6B83D2F4-11E1-4113-B996-DF2CA46F538B}" sibTransId="{B1EEA5BA-5AD6-42FC-A5E6-DF418207C94D}"/>
    <dgm:cxn modelId="{F4C9FFB7-E200-4674-8E6C-1461EC96697C}" type="presOf" srcId="{81BEB84D-9A77-49C6-9301-B3359FCAC75F}" destId="{8C6416B8-BF6E-4B19-A8CD-80E01FEB1ED8}" srcOrd="0" destOrd="0" presId="urn:microsoft.com/office/officeart/2018/2/layout/IconVerticalSolid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035957D5-CDE2-4D99-A49D-50BA8720879E}" type="presOf" srcId="{E21CD421-E91D-4E35-850F-00869A779508}" destId="{CEB74FE8-37BD-4B3E-9122-340280AE7DED}" srcOrd="0" destOrd="1" presId="urn:microsoft.com/office/officeart/2018/2/layout/IconVerticalSolidList"/>
    <dgm:cxn modelId="{8D1380D6-54CF-4AA7-A710-2AC9AAFDCC64}" type="presOf" srcId="{B50E0EC3-26CD-4DB0-BDC4-2D210C9FAE8D}" destId="{CEB74FE8-37BD-4B3E-9122-340280AE7DED}" srcOrd="0" destOrd="0" presId="urn:microsoft.com/office/officeart/2018/2/layout/IconVerticalSolidList"/>
    <dgm:cxn modelId="{EFDB8DE5-5E88-40E6-A973-34A7E1AC07C9}" type="presOf" srcId="{E7D601F8-8300-4CF8-8F7E-1D9A3EAED020}" destId="{7EA6A235-A281-4B0A-A2D6-E097587FE069}" srcOrd="0" destOrd="0" presId="urn:microsoft.com/office/officeart/2018/2/layout/IconVerticalSolidList"/>
    <dgm:cxn modelId="{6191ED1B-3B05-4461-8248-28ACF9A39F66}" type="presParOf" srcId="{536D0097-A245-4152-8984-CC3ABB7DF273}" destId="{DB8DBD9D-81A4-425A-BACC-11558B39BA4F}" srcOrd="0" destOrd="0" presId="urn:microsoft.com/office/officeart/2018/2/layout/IconVerticalSolidList"/>
    <dgm:cxn modelId="{23F210D2-F12D-4AFE-B8C2-19DF260A10E8}" type="presParOf" srcId="{DB8DBD9D-81A4-425A-BACC-11558B39BA4F}" destId="{DE4D0CB4-0619-47EF-A746-365405D39958}" srcOrd="0" destOrd="0" presId="urn:microsoft.com/office/officeart/2018/2/layout/IconVerticalSolidList"/>
    <dgm:cxn modelId="{A6F9E892-40EE-403B-96AC-48E065A1A535}" type="presParOf" srcId="{DB8DBD9D-81A4-425A-BACC-11558B39BA4F}" destId="{ABC6D826-A6E6-42EC-BF0E-9025B33009B2}" srcOrd="1" destOrd="0" presId="urn:microsoft.com/office/officeart/2018/2/layout/IconVerticalSolidList"/>
    <dgm:cxn modelId="{FC6F0425-512F-489C-9131-760B7F236071}" type="presParOf" srcId="{DB8DBD9D-81A4-425A-BACC-11558B39BA4F}" destId="{3E7294FB-7627-4D43-88C1-EE466B3369AD}" srcOrd="2" destOrd="0" presId="urn:microsoft.com/office/officeart/2018/2/layout/IconVerticalSolidList"/>
    <dgm:cxn modelId="{F1BC264A-A623-4248-BF52-AF86F8D1E491}" type="presParOf" srcId="{DB8DBD9D-81A4-425A-BACC-11558B39BA4F}" destId="{573FC8C9-03E6-4269-9DB7-824A4479C21C}" srcOrd="3" destOrd="0" presId="urn:microsoft.com/office/officeart/2018/2/layout/IconVerticalSolidList"/>
    <dgm:cxn modelId="{8014FABA-B94B-4EE4-9340-EAEC6A2BF1AF}" type="presParOf" srcId="{DB8DBD9D-81A4-425A-BACC-11558B39BA4F}" destId="{B4F99E6F-A845-445F-B672-AF250EB35745}" srcOrd="4" destOrd="0" presId="urn:microsoft.com/office/officeart/2018/2/layout/IconVerticalSolidList"/>
    <dgm:cxn modelId="{2A98DDB1-A0D1-40D9-88A0-C1E8E817DC47}" type="presParOf" srcId="{536D0097-A245-4152-8984-CC3ABB7DF273}" destId="{5F2C253B-D9B7-4F6A-BC58-58675D37BE4B}" srcOrd="1" destOrd="0" presId="urn:microsoft.com/office/officeart/2018/2/layout/IconVerticalSolidList"/>
    <dgm:cxn modelId="{0D2E0304-FA36-4CB3-B9FF-C1472E8D13FB}" type="presParOf" srcId="{536D0097-A245-4152-8984-CC3ABB7DF273}" destId="{6802359D-3E26-495D-95C0-D50D2FF0A0AB}" srcOrd="2" destOrd="0" presId="urn:microsoft.com/office/officeart/2018/2/layout/IconVerticalSolidList"/>
    <dgm:cxn modelId="{1DC14658-B838-4653-B19C-28C4E9590AC4}" type="presParOf" srcId="{6802359D-3E26-495D-95C0-D50D2FF0A0AB}" destId="{B58CA141-504B-412A-818E-73651C363A3D}" srcOrd="0" destOrd="0" presId="urn:microsoft.com/office/officeart/2018/2/layout/IconVerticalSolidList"/>
    <dgm:cxn modelId="{467E2DBA-2BA8-4EAD-86A5-F243A4F8A156}" type="presParOf" srcId="{6802359D-3E26-495D-95C0-D50D2FF0A0AB}" destId="{AFC95015-001F-49EB-8731-0714E310C46E}" srcOrd="1" destOrd="0" presId="urn:microsoft.com/office/officeart/2018/2/layout/IconVerticalSolidList"/>
    <dgm:cxn modelId="{30C4CBCC-179F-4D30-B3DE-14D06F079442}" type="presParOf" srcId="{6802359D-3E26-495D-95C0-D50D2FF0A0AB}" destId="{D4F75FDB-FBCC-4B87-AABC-5ADBB261BB02}" srcOrd="2" destOrd="0" presId="urn:microsoft.com/office/officeart/2018/2/layout/IconVerticalSolidList"/>
    <dgm:cxn modelId="{61C8F0C9-544F-4D87-AFEE-B29F2B3363D9}" type="presParOf" srcId="{6802359D-3E26-495D-95C0-D50D2FF0A0AB}" destId="{8C6416B8-BF6E-4B19-A8CD-80E01FEB1ED8}" srcOrd="3" destOrd="0" presId="urn:microsoft.com/office/officeart/2018/2/layout/IconVerticalSolidList"/>
    <dgm:cxn modelId="{28CD947C-B30F-48F1-8C64-6D36F5DE3467}" type="presParOf" srcId="{6802359D-3E26-495D-95C0-D50D2FF0A0AB}" destId="{C9942175-1040-48D5-9EE9-4F8EAE0C4620}" srcOrd="4" destOrd="0" presId="urn:microsoft.com/office/officeart/2018/2/layout/IconVerticalSolidList"/>
    <dgm:cxn modelId="{B7D48C31-760F-4C96-98DB-2CB5E6036823}" type="presParOf" srcId="{536D0097-A245-4152-8984-CC3ABB7DF273}" destId="{91C06081-CFBE-49AB-AE47-FB2FE4BD1620}" srcOrd="3" destOrd="0" presId="urn:microsoft.com/office/officeart/2018/2/layout/IconVerticalSolidList"/>
    <dgm:cxn modelId="{88A4E51B-8535-4544-84E0-45C2DB33F734}" type="presParOf" srcId="{536D0097-A245-4152-8984-CC3ABB7DF273}" destId="{780F5C81-E187-46CA-9F2B-7655A74715CA}" srcOrd="4" destOrd="0" presId="urn:microsoft.com/office/officeart/2018/2/layout/IconVerticalSolidList"/>
    <dgm:cxn modelId="{1FF4DE32-8980-4060-B7C3-7F487CF3C0B9}" type="presParOf" srcId="{780F5C81-E187-46CA-9F2B-7655A74715CA}" destId="{2DD6782C-3741-43AC-8E3F-C7C2A5A092FE}" srcOrd="0" destOrd="0" presId="urn:microsoft.com/office/officeart/2018/2/layout/IconVerticalSolidList"/>
    <dgm:cxn modelId="{E82D5E8C-4B31-4D6B-AA61-ABEE9AEAF4CD}" type="presParOf" srcId="{780F5C81-E187-46CA-9F2B-7655A74715CA}" destId="{22E3D4D5-84E6-41EE-BF94-D56D24841B8B}" srcOrd="1" destOrd="0" presId="urn:microsoft.com/office/officeart/2018/2/layout/IconVerticalSolidList"/>
    <dgm:cxn modelId="{8275E41A-67E2-455D-B1C8-39602281FEC5}" type="presParOf" srcId="{780F5C81-E187-46CA-9F2B-7655A74715CA}" destId="{97079802-B104-4A91-9CE1-92B9B5C9364A}" srcOrd="2" destOrd="0" presId="urn:microsoft.com/office/officeart/2018/2/layout/IconVerticalSolidList"/>
    <dgm:cxn modelId="{98F820EF-7F79-4EF7-92C0-73C0C207C750}" type="presParOf" srcId="{780F5C81-E187-46CA-9F2B-7655A74715CA}" destId="{61C9C6B6-F051-4AFC-B696-34674ED32FC0}" srcOrd="3" destOrd="0" presId="urn:microsoft.com/office/officeart/2018/2/layout/IconVerticalSolidList"/>
    <dgm:cxn modelId="{A1D8894E-41D6-443A-9AEF-840FC2E18547}" type="presParOf" srcId="{780F5C81-E187-46CA-9F2B-7655A74715CA}" destId="{CEB74FE8-37BD-4B3E-9122-340280AE7DED}" srcOrd="4" destOrd="0" presId="urn:microsoft.com/office/officeart/2018/2/layout/IconVerticalSolidList"/>
    <dgm:cxn modelId="{A864A977-F54A-4ED2-8BB2-83CB7CAE7E88}" type="presParOf" srcId="{536D0097-A245-4152-8984-CC3ABB7DF273}" destId="{F727ADAF-F6C9-4DF3-91CC-612049C80F69}" srcOrd="5" destOrd="0" presId="urn:microsoft.com/office/officeart/2018/2/layout/IconVerticalSolidList"/>
    <dgm:cxn modelId="{E916C383-4080-4FDB-86F1-696154C65E0B}" type="presParOf" srcId="{536D0097-A245-4152-8984-CC3ABB7DF273}" destId="{29A4F108-1779-498F-B0A9-D80609C04636}" srcOrd="6" destOrd="0" presId="urn:microsoft.com/office/officeart/2018/2/layout/IconVerticalSolidList"/>
    <dgm:cxn modelId="{CCB2E8FA-7783-48AF-A49B-62021D73D7C6}" type="presParOf" srcId="{29A4F108-1779-498F-B0A9-D80609C04636}" destId="{74891261-F0D0-4888-B7E6-62937CC1A171}" srcOrd="0" destOrd="0" presId="urn:microsoft.com/office/officeart/2018/2/layout/IconVerticalSolidList"/>
    <dgm:cxn modelId="{921046CC-4F7A-429E-9175-56AB909E5110}" type="presParOf" srcId="{29A4F108-1779-498F-B0A9-D80609C04636}" destId="{0F74DD2D-8670-4AC3-BE9E-FE37F47B3227}" srcOrd="1" destOrd="0" presId="urn:microsoft.com/office/officeart/2018/2/layout/IconVerticalSolidList"/>
    <dgm:cxn modelId="{D1ADB673-79E6-4EDB-B076-44618DDD9E1E}" type="presParOf" srcId="{29A4F108-1779-498F-B0A9-D80609C04636}" destId="{EF013C2A-175A-4354-92F3-916A551D1C86}" srcOrd="2" destOrd="0" presId="urn:microsoft.com/office/officeart/2018/2/layout/IconVerticalSolidList"/>
    <dgm:cxn modelId="{E4C67C74-3670-4F3E-BFA4-58ACE2A9EFBC}" type="presParOf" srcId="{29A4F108-1779-498F-B0A9-D80609C04636}" destId="{7EA6A235-A281-4B0A-A2D6-E097587FE0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5_2" csCatId="accent5" phldr="1"/>
      <dgm:spPr/>
      <dgm:t>
        <a:bodyPr/>
        <a:lstStyle/>
        <a:p>
          <a:endParaRPr lang="en-GB"/>
        </a:p>
      </dgm:t>
    </dgm:pt>
    <dgm:pt modelId="{4AF52931-E4CA-4429-AACB-B8747CDB240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Why clean air is important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/>
        </a:p>
      </dgm:t>
    </dgm:pt>
    <dgm:pt modelId="{81BEB84D-9A77-49C6-9301-B3359FCAC75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How to clean the air we breathe</a:t>
          </a:r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/>
        </a:p>
      </dgm:t>
    </dgm:pt>
    <dgm:pt modelId="{5D260F18-25D2-4074-87F1-7E78DDA61C58}" type="sibTrans" cxnId="{420EF6C4-7321-43BE-A2FC-253606B1E06A}">
      <dgm:prSet/>
      <dgm:spPr/>
      <dgm:t>
        <a:bodyPr/>
        <a:lstStyle/>
        <a:p>
          <a:endParaRPr lang="en-US"/>
        </a:p>
      </dgm:t>
    </dgm:pt>
    <dgm:pt modelId="{BFF9359E-E9B1-4B73-BACC-2C7988765B1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Kids learn the science</a:t>
          </a:r>
        </a:p>
        <a:p>
          <a:pPr>
            <a:lnSpc>
              <a:spcPct val="100000"/>
            </a:lnSpc>
          </a:pPr>
          <a:r>
            <a:rPr lang="en-US" dirty="0"/>
            <a:t>STEM career opportunities </a:t>
          </a:r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/>
        </a:p>
      </dgm:t>
    </dgm:pt>
    <dgm:pt modelId="{1CEF1965-C516-4C44-BAE3-2FA3F5116930}" type="sibTrans" cxnId="{516EC545-1971-48B3-978C-4756FCDCCFD9}">
      <dgm:prSet/>
      <dgm:spPr/>
      <dgm:t>
        <a:bodyPr/>
        <a:lstStyle/>
        <a:p>
          <a:endParaRPr lang="en-US"/>
        </a:p>
      </dgm:t>
    </dgm:pt>
    <dgm:pt modelId="{722DB9A1-5495-4B0E-B51E-4D8B6F578A84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1800" b="1" i="1" dirty="0"/>
        </a:p>
        <a:p>
          <a:pPr>
            <a:lnSpc>
              <a:spcPct val="100000"/>
            </a:lnSpc>
          </a:pPr>
          <a:r>
            <a:rPr lang="en-US" sz="1800" b="1" i="1" dirty="0"/>
            <a:t>Improves learning</a:t>
          </a:r>
        </a:p>
      </dgm:t>
    </dgm:pt>
    <dgm:pt modelId="{E854E531-A63A-4F83-93C5-01DE1EB3FA79}" type="parTrans" cxnId="{8BD7ABC0-E6CA-47F5-AC68-AE9CCD68C366}">
      <dgm:prSet/>
      <dgm:spPr/>
      <dgm:t>
        <a:bodyPr/>
        <a:lstStyle/>
        <a:p>
          <a:endParaRPr lang="en-GB"/>
        </a:p>
      </dgm:t>
    </dgm:pt>
    <dgm:pt modelId="{2FAE6C55-E354-4EFE-BB5C-F05143E27D20}" type="sibTrans" cxnId="{8BD7ABC0-E6CA-47F5-AC68-AE9CCD68C366}">
      <dgm:prSet/>
      <dgm:spPr/>
      <dgm:t>
        <a:bodyPr/>
        <a:lstStyle/>
        <a:p>
          <a:endParaRPr lang="en-GB"/>
        </a:p>
      </dgm:t>
    </dgm:pt>
    <dgm:pt modelId="{DAEDC27F-B361-47E1-836E-DC4F2A37C9A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i="1" dirty="0"/>
            <a:t>Reduces absence</a:t>
          </a:r>
        </a:p>
      </dgm:t>
    </dgm:pt>
    <dgm:pt modelId="{423C98AC-2CB5-4E74-839C-1720E2F8AEC5}" type="parTrans" cxnId="{DC288397-7886-4D96-AA9F-CBC5A8CDDD0E}">
      <dgm:prSet/>
      <dgm:spPr/>
      <dgm:t>
        <a:bodyPr/>
        <a:lstStyle/>
        <a:p>
          <a:endParaRPr lang="en-GB"/>
        </a:p>
      </dgm:t>
    </dgm:pt>
    <dgm:pt modelId="{94AD77D9-A675-4BD0-BBA4-918BBFF066EE}" type="sibTrans" cxnId="{DC288397-7886-4D96-AA9F-CBC5A8CDDD0E}">
      <dgm:prSet/>
      <dgm:spPr/>
      <dgm:t>
        <a:bodyPr/>
        <a:lstStyle/>
        <a:p>
          <a:endParaRPr lang="en-GB"/>
        </a:p>
      </dgm:t>
    </dgm:pt>
    <dgm:pt modelId="{04F6266C-C544-4AE9-81E6-C9FC5320F80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i="1" dirty="0"/>
            <a:t>Improve mental + physical </a:t>
          </a:r>
          <a:r>
            <a:rPr lang="en-US" sz="1800" b="1" i="1" dirty="0" err="1"/>
            <a:t>healt</a:t>
          </a:r>
          <a:r>
            <a:rPr lang="en-US" sz="1800" b="1" dirty="0"/>
            <a:t> </a:t>
          </a:r>
        </a:p>
        <a:p>
          <a:pPr>
            <a:lnSpc>
              <a:spcPct val="100000"/>
            </a:lnSpc>
          </a:pPr>
          <a:endParaRPr lang="en-US" sz="1800" b="1" i="1" dirty="0"/>
        </a:p>
      </dgm:t>
    </dgm:pt>
    <dgm:pt modelId="{C2753F4E-C7C9-495A-B960-8BE94CADC7D8}" type="parTrans" cxnId="{8E34AC1E-4C51-4B6B-A899-F1A9FF8F28F0}">
      <dgm:prSet/>
      <dgm:spPr/>
      <dgm:t>
        <a:bodyPr/>
        <a:lstStyle/>
        <a:p>
          <a:endParaRPr lang="en-GB"/>
        </a:p>
      </dgm:t>
    </dgm:pt>
    <dgm:pt modelId="{C468B27E-0253-4211-8EEC-D7D98AEF768D}" type="sibTrans" cxnId="{8E34AC1E-4C51-4B6B-A899-F1A9FF8F28F0}">
      <dgm:prSet/>
      <dgm:spPr/>
      <dgm:t>
        <a:bodyPr/>
        <a:lstStyle/>
        <a:p>
          <a:endParaRPr lang="en-GB"/>
        </a:p>
      </dgm:t>
    </dgm:pt>
    <dgm:pt modelId="{7F9D76CB-3775-49DB-92A0-21B69C5ACD4F}">
      <dgm:prSet phldrT="[Text]"/>
      <dgm:spPr/>
      <dgm:t>
        <a:bodyPr/>
        <a:lstStyle/>
        <a:p>
          <a:pPr>
            <a:lnSpc>
              <a:spcPct val="100000"/>
            </a:lnSpc>
          </a:pPr>
          <a:endParaRPr lang="en-US" sz="1100" b="1" dirty="0"/>
        </a:p>
      </dgm:t>
    </dgm:pt>
    <dgm:pt modelId="{A90B41C8-A4AF-448D-B08E-BE3C36C95E46}" type="parTrans" cxnId="{9F93820A-BC1A-4A33-B1CE-F019928DE897}">
      <dgm:prSet/>
      <dgm:spPr/>
      <dgm:t>
        <a:bodyPr/>
        <a:lstStyle/>
        <a:p>
          <a:endParaRPr lang="en-GB"/>
        </a:p>
      </dgm:t>
    </dgm:pt>
    <dgm:pt modelId="{1F2C6A5B-9F0D-4935-A136-B0C90464BD52}" type="sibTrans" cxnId="{9F93820A-BC1A-4A33-B1CE-F019928DE897}">
      <dgm:prSet/>
      <dgm:spPr/>
      <dgm:t>
        <a:bodyPr/>
        <a:lstStyle/>
        <a:p>
          <a:endParaRPr lang="en-GB"/>
        </a:p>
      </dgm:t>
    </dgm:pt>
    <dgm:pt modelId="{81471E71-106D-4470-B4B4-36049DAAC70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i="1" dirty="0"/>
            <a:t>Ventilation</a:t>
          </a:r>
        </a:p>
        <a:p>
          <a:pPr>
            <a:lnSpc>
              <a:spcPct val="100000"/>
            </a:lnSpc>
          </a:pPr>
          <a:r>
            <a:rPr lang="en-US" sz="1800" b="1" i="1" dirty="0"/>
            <a:t>Filtration</a:t>
          </a:r>
        </a:p>
        <a:p>
          <a:pPr>
            <a:lnSpc>
              <a:spcPct val="100000"/>
            </a:lnSpc>
          </a:pPr>
          <a:endParaRPr lang="en-US" sz="1100" b="1" dirty="0"/>
        </a:p>
      </dgm:t>
    </dgm:pt>
    <dgm:pt modelId="{1FFDA60A-0C98-4DB1-8E38-25E1E3F97E8F}" type="parTrans" cxnId="{7935ED21-F214-479E-9F87-1D56537F311F}">
      <dgm:prSet/>
      <dgm:spPr/>
      <dgm:t>
        <a:bodyPr/>
        <a:lstStyle/>
        <a:p>
          <a:endParaRPr lang="en-GB"/>
        </a:p>
      </dgm:t>
    </dgm:pt>
    <dgm:pt modelId="{613A2839-BFF4-4FD0-9889-EDCC25B61436}" type="sibTrans" cxnId="{7935ED21-F214-479E-9F87-1D56537F311F}">
      <dgm:prSet/>
      <dgm:spPr/>
      <dgm:t>
        <a:bodyPr/>
        <a:lstStyle/>
        <a:p>
          <a:endParaRPr lang="en-GB"/>
        </a:p>
      </dgm:t>
    </dgm:pt>
    <dgm:pt modelId="{536D0097-A245-4152-8984-CC3ABB7DF273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DB8DBD9D-81A4-425A-BACC-11558B39BA4F}" type="pres">
      <dgm:prSet presAssocID="{4AF52931-E4CA-4429-AACB-B8747CDB2409}" presName="compNode" presStyleCnt="0"/>
      <dgm:spPr/>
    </dgm:pt>
    <dgm:pt modelId="{DE4D0CB4-0619-47EF-A746-365405D39958}" type="pres">
      <dgm:prSet presAssocID="{4AF52931-E4CA-4429-AACB-B8747CDB2409}" presName="bgRect" presStyleLbl="bgShp" presStyleIdx="0" presStyleCnt="3" custScaleY="151823" custLinFactNeighborX="-217" custLinFactNeighborY="-798"/>
      <dgm:spPr>
        <a:solidFill>
          <a:schemeClr val="tx2"/>
        </a:solidFill>
      </dgm:spPr>
    </dgm:pt>
    <dgm:pt modelId="{ABC6D826-A6E6-42EC-BF0E-9025B33009B2}" type="pres">
      <dgm:prSet presAssocID="{4AF52931-E4CA-4429-AACB-B8747CDB240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E7294FB-7627-4D43-88C1-EE466B3369AD}" type="pres">
      <dgm:prSet presAssocID="{4AF52931-E4CA-4429-AACB-B8747CDB2409}" presName="spaceRect" presStyleCnt="0"/>
      <dgm:spPr/>
    </dgm:pt>
    <dgm:pt modelId="{573FC8C9-03E6-4269-9DB7-824A4479C21C}" type="pres">
      <dgm:prSet presAssocID="{4AF52931-E4CA-4429-AACB-B8747CDB2409}" presName="parTx" presStyleLbl="revTx" presStyleIdx="0" presStyleCnt="5" custLinFactNeighborX="-10278" custLinFactNeighborY="-2113">
        <dgm:presLayoutVars>
          <dgm:chMax val="0"/>
          <dgm:chPref val="0"/>
        </dgm:presLayoutVars>
      </dgm:prSet>
      <dgm:spPr/>
    </dgm:pt>
    <dgm:pt modelId="{D6879176-1B73-4FAB-8AE5-844B26A3A4F4}" type="pres">
      <dgm:prSet presAssocID="{4AF52931-E4CA-4429-AACB-B8747CDB2409}" presName="desTx" presStyleLbl="revTx" presStyleIdx="1" presStyleCnt="5" custScaleX="151450" custScaleY="172001">
        <dgm:presLayoutVars/>
      </dgm:prSet>
      <dgm:spPr/>
    </dgm:pt>
    <dgm:pt modelId="{5F2C253B-D9B7-4F6A-BC58-58675D37BE4B}" type="pres">
      <dgm:prSet presAssocID="{D86AF01C-9CBC-41F8-9354-48CD82BDFDC9}" presName="sibTrans" presStyleCnt="0"/>
      <dgm:spPr/>
    </dgm:pt>
    <dgm:pt modelId="{6802359D-3E26-495D-95C0-D50D2FF0A0AB}" type="pres">
      <dgm:prSet presAssocID="{81BEB84D-9A77-49C6-9301-B3359FCAC75F}" presName="compNode" presStyleCnt="0"/>
      <dgm:spPr/>
    </dgm:pt>
    <dgm:pt modelId="{B58CA141-504B-412A-818E-73651C363A3D}" type="pres">
      <dgm:prSet presAssocID="{81BEB84D-9A77-49C6-9301-B3359FCAC75F}" presName="bgRect" presStyleLbl="bgShp" presStyleIdx="1" presStyleCnt="3"/>
      <dgm:spPr>
        <a:solidFill>
          <a:schemeClr val="tx2"/>
        </a:solidFill>
      </dgm:spPr>
    </dgm:pt>
    <dgm:pt modelId="{AFC95015-001F-49EB-8731-0714E310C46E}" type="pres">
      <dgm:prSet presAssocID="{81BEB84D-9A77-49C6-9301-B3359FCAC7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4F75FDB-FBCC-4B87-AABC-5ADBB261BB02}" type="pres">
      <dgm:prSet presAssocID="{81BEB84D-9A77-49C6-9301-B3359FCAC75F}" presName="spaceRect" presStyleCnt="0"/>
      <dgm:spPr/>
    </dgm:pt>
    <dgm:pt modelId="{8C6416B8-BF6E-4B19-A8CD-80E01FEB1ED8}" type="pres">
      <dgm:prSet presAssocID="{81BEB84D-9A77-49C6-9301-B3359FCAC75F}" presName="parTx" presStyleLbl="revTx" presStyleIdx="2" presStyleCnt="5" custLinFactNeighborX="-8941" custLinFactNeighborY="4186">
        <dgm:presLayoutVars>
          <dgm:chMax val="0"/>
          <dgm:chPref val="0"/>
        </dgm:presLayoutVars>
      </dgm:prSet>
      <dgm:spPr/>
    </dgm:pt>
    <dgm:pt modelId="{2517BFB1-3A0B-41C0-A12C-C7ECA81BA488}" type="pres">
      <dgm:prSet presAssocID="{81BEB84D-9A77-49C6-9301-B3359FCAC75F}" presName="desTx" presStyleLbl="revTx" presStyleIdx="3" presStyleCnt="5" custLinFactNeighborX="-14506" custLinFactNeighborY="81">
        <dgm:presLayoutVars/>
      </dgm:prSet>
      <dgm:spPr/>
    </dgm:pt>
    <dgm:pt modelId="{91C06081-CFBE-49AB-AE47-FB2FE4BD1620}" type="pres">
      <dgm:prSet presAssocID="{5D260F18-25D2-4074-87F1-7E78DDA61C58}" presName="sibTrans" presStyleCnt="0"/>
      <dgm:spPr/>
    </dgm:pt>
    <dgm:pt modelId="{780F5C81-E187-46CA-9F2B-7655A74715CA}" type="pres">
      <dgm:prSet presAssocID="{BFF9359E-E9B1-4B73-BACC-2C7988765B16}" presName="compNode" presStyleCnt="0"/>
      <dgm:spPr/>
    </dgm:pt>
    <dgm:pt modelId="{2DD6782C-3741-43AC-8E3F-C7C2A5A092FE}" type="pres">
      <dgm:prSet presAssocID="{BFF9359E-E9B1-4B73-BACC-2C7988765B16}" presName="bgRect" presStyleLbl="bgShp" presStyleIdx="2" presStyleCnt="3"/>
      <dgm:spPr>
        <a:solidFill>
          <a:schemeClr val="tx2"/>
        </a:solidFill>
      </dgm:spPr>
    </dgm:pt>
    <dgm:pt modelId="{22E3D4D5-84E6-41EE-BF94-D56D24841B8B}" type="pres">
      <dgm:prSet presAssocID="{BFF9359E-E9B1-4B73-BACC-2C7988765B1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7079802-B104-4A91-9CE1-92B9B5C9364A}" type="pres">
      <dgm:prSet presAssocID="{BFF9359E-E9B1-4B73-BACC-2C7988765B16}" presName="spaceRect" presStyleCnt="0"/>
      <dgm:spPr/>
    </dgm:pt>
    <dgm:pt modelId="{61C9C6B6-F051-4AFC-B696-34674ED32FC0}" type="pres">
      <dgm:prSet presAssocID="{BFF9359E-E9B1-4B73-BACC-2C7988765B16}" presName="parTx" presStyleLbl="revTx" presStyleIdx="4" presStyleCnt="5" custLinFactNeighborX="-7269" custLinFactNeighborY="-1532">
        <dgm:presLayoutVars>
          <dgm:chMax val="0"/>
          <dgm:chPref val="0"/>
        </dgm:presLayoutVars>
      </dgm:prSet>
      <dgm:spPr/>
    </dgm:pt>
  </dgm:ptLst>
  <dgm:cxnLst>
    <dgm:cxn modelId="{9F93820A-BC1A-4A33-B1CE-F019928DE897}" srcId="{81BEB84D-9A77-49C6-9301-B3359FCAC75F}" destId="{7F9D76CB-3775-49DB-92A0-21B69C5ACD4F}" srcOrd="0" destOrd="0" parTransId="{A90B41C8-A4AF-448D-B08E-BE3C36C95E46}" sibTransId="{1F2C6A5B-9F0D-4935-A136-B0C90464BD52}"/>
    <dgm:cxn modelId="{1ECEC612-AE19-4CD1-A316-D8F7A87E0D61}" type="presOf" srcId="{7F9D76CB-3775-49DB-92A0-21B69C5ACD4F}" destId="{2517BFB1-3A0B-41C0-A12C-C7ECA81BA488}" srcOrd="0" destOrd="0" presId="urn:microsoft.com/office/officeart/2018/2/layout/IconVerticalSolidList"/>
    <dgm:cxn modelId="{73B94213-ADAD-41C7-B41E-D7FD5547EB08}" type="presOf" srcId="{04F6266C-C544-4AE9-81E6-C9FC5320F80B}" destId="{D6879176-1B73-4FAB-8AE5-844B26A3A4F4}" srcOrd="0" destOrd="2" presId="urn:microsoft.com/office/officeart/2018/2/layout/IconVerticalSolidList"/>
    <dgm:cxn modelId="{8E34AC1E-4C51-4B6B-A899-F1A9FF8F28F0}" srcId="{4AF52931-E4CA-4429-AACB-B8747CDB2409}" destId="{04F6266C-C544-4AE9-81E6-C9FC5320F80B}" srcOrd="2" destOrd="0" parTransId="{C2753F4E-C7C9-495A-B960-8BE94CADC7D8}" sibTransId="{C468B27E-0253-4211-8EEC-D7D98AEF768D}"/>
    <dgm:cxn modelId="{7935ED21-F214-479E-9F87-1D56537F311F}" srcId="{81BEB84D-9A77-49C6-9301-B3359FCAC75F}" destId="{81471E71-106D-4470-B4B4-36049DAAC700}" srcOrd="1" destOrd="0" parTransId="{1FFDA60A-0C98-4DB1-8E38-25E1E3F97E8F}" sibTransId="{613A2839-BFF4-4FD0-9889-EDCC25B61436}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6724D749-9420-40AB-9707-95973EC21BD6}" type="presOf" srcId="{C7720856-93F0-4CC7-B7FD-2466914A11D4}" destId="{536D0097-A245-4152-8984-CC3ABB7DF273}" srcOrd="0" destOrd="0" presId="urn:microsoft.com/office/officeart/2018/2/layout/IconVerticalSolidList"/>
    <dgm:cxn modelId="{BCF4406F-FD7E-41CE-B08C-6C6DFF157868}" type="presOf" srcId="{BFF9359E-E9B1-4B73-BACC-2C7988765B16}" destId="{61C9C6B6-F051-4AFC-B696-34674ED32FC0}" srcOrd="0" destOrd="0" presId="urn:microsoft.com/office/officeart/2018/2/layout/IconVerticalSolidList"/>
    <dgm:cxn modelId="{5B95BD7C-B205-4584-924C-E8C5F3418CE4}" type="presOf" srcId="{DAEDC27F-B361-47E1-836E-DC4F2A37C9AC}" destId="{D6879176-1B73-4FAB-8AE5-844B26A3A4F4}" srcOrd="0" destOrd="1" presId="urn:microsoft.com/office/officeart/2018/2/layout/IconVerticalSolidList"/>
    <dgm:cxn modelId="{41A3678A-6FDE-47D8-8B73-145623FBCAA5}" type="presOf" srcId="{4AF52931-E4CA-4429-AACB-B8747CDB2409}" destId="{573FC8C9-03E6-4269-9DB7-824A4479C21C}" srcOrd="0" destOrd="0" presId="urn:microsoft.com/office/officeart/2018/2/layout/IconVerticalSolidList"/>
    <dgm:cxn modelId="{DC288397-7886-4D96-AA9F-CBC5A8CDDD0E}" srcId="{4AF52931-E4CA-4429-AACB-B8747CDB2409}" destId="{DAEDC27F-B361-47E1-836E-DC4F2A37C9AC}" srcOrd="1" destOrd="0" parTransId="{423C98AC-2CB5-4E74-839C-1720E2F8AEC5}" sibTransId="{94AD77D9-A675-4BD0-BBA4-918BBFF066EE}"/>
    <dgm:cxn modelId="{56600B98-D8E5-4F14-95A6-E4235514908D}" type="presOf" srcId="{81BEB84D-9A77-49C6-9301-B3359FCAC75F}" destId="{8C6416B8-BF6E-4B19-A8CD-80E01FEB1ED8}" srcOrd="0" destOrd="0" presId="urn:microsoft.com/office/officeart/2018/2/layout/IconVerticalSolidList"/>
    <dgm:cxn modelId="{8BD7ABC0-E6CA-47F5-AC68-AE9CCD68C366}" srcId="{4AF52931-E4CA-4429-AACB-B8747CDB2409}" destId="{722DB9A1-5495-4B0E-B51E-4D8B6F578A84}" srcOrd="0" destOrd="0" parTransId="{E854E531-A63A-4F83-93C5-01DE1EB3FA79}" sibTransId="{2FAE6C55-E354-4EFE-BB5C-F05143E27D20}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73C64CCE-1A03-47FD-A492-3DEDB2256820}" type="presOf" srcId="{722DB9A1-5495-4B0E-B51E-4D8B6F578A84}" destId="{D6879176-1B73-4FAB-8AE5-844B26A3A4F4}" srcOrd="0" destOrd="0" presId="urn:microsoft.com/office/officeart/2018/2/layout/IconVerticalSolidList"/>
    <dgm:cxn modelId="{B18367F5-6255-465C-8104-633239B1790A}" type="presOf" srcId="{81471E71-106D-4470-B4B4-36049DAAC700}" destId="{2517BFB1-3A0B-41C0-A12C-C7ECA81BA488}" srcOrd="0" destOrd="1" presId="urn:microsoft.com/office/officeart/2018/2/layout/IconVerticalSolidList"/>
    <dgm:cxn modelId="{BAA3A412-3E88-4B53-9DB5-AEBC0C974185}" type="presParOf" srcId="{536D0097-A245-4152-8984-CC3ABB7DF273}" destId="{DB8DBD9D-81A4-425A-BACC-11558B39BA4F}" srcOrd="0" destOrd="0" presId="urn:microsoft.com/office/officeart/2018/2/layout/IconVerticalSolidList"/>
    <dgm:cxn modelId="{5D18D8D6-C260-442A-88A7-437B20E8AD5F}" type="presParOf" srcId="{DB8DBD9D-81A4-425A-BACC-11558B39BA4F}" destId="{DE4D0CB4-0619-47EF-A746-365405D39958}" srcOrd="0" destOrd="0" presId="urn:microsoft.com/office/officeart/2018/2/layout/IconVerticalSolidList"/>
    <dgm:cxn modelId="{F4355551-5205-4B40-BF9D-FAD580CAC38C}" type="presParOf" srcId="{DB8DBD9D-81A4-425A-BACC-11558B39BA4F}" destId="{ABC6D826-A6E6-42EC-BF0E-9025B33009B2}" srcOrd="1" destOrd="0" presId="urn:microsoft.com/office/officeart/2018/2/layout/IconVerticalSolidList"/>
    <dgm:cxn modelId="{CC5470D9-2FA8-41BE-99AC-BBF979F7BA9A}" type="presParOf" srcId="{DB8DBD9D-81A4-425A-BACC-11558B39BA4F}" destId="{3E7294FB-7627-4D43-88C1-EE466B3369AD}" srcOrd="2" destOrd="0" presId="urn:microsoft.com/office/officeart/2018/2/layout/IconVerticalSolidList"/>
    <dgm:cxn modelId="{BDFE6EDA-297A-441A-890C-4ADDE7383D59}" type="presParOf" srcId="{DB8DBD9D-81A4-425A-BACC-11558B39BA4F}" destId="{573FC8C9-03E6-4269-9DB7-824A4479C21C}" srcOrd="3" destOrd="0" presId="urn:microsoft.com/office/officeart/2018/2/layout/IconVerticalSolidList"/>
    <dgm:cxn modelId="{E1EB3EB3-5370-4D04-A43A-0AA05A2C91A5}" type="presParOf" srcId="{DB8DBD9D-81A4-425A-BACC-11558B39BA4F}" destId="{D6879176-1B73-4FAB-8AE5-844B26A3A4F4}" srcOrd="4" destOrd="0" presId="urn:microsoft.com/office/officeart/2018/2/layout/IconVerticalSolidList"/>
    <dgm:cxn modelId="{D70B72A0-9921-4E1D-8CC6-757EC672975B}" type="presParOf" srcId="{536D0097-A245-4152-8984-CC3ABB7DF273}" destId="{5F2C253B-D9B7-4F6A-BC58-58675D37BE4B}" srcOrd="1" destOrd="0" presId="urn:microsoft.com/office/officeart/2018/2/layout/IconVerticalSolidList"/>
    <dgm:cxn modelId="{F1366A7C-B1A6-4C85-BC1E-678C2AE84EB8}" type="presParOf" srcId="{536D0097-A245-4152-8984-CC3ABB7DF273}" destId="{6802359D-3E26-495D-95C0-D50D2FF0A0AB}" srcOrd="2" destOrd="0" presId="urn:microsoft.com/office/officeart/2018/2/layout/IconVerticalSolidList"/>
    <dgm:cxn modelId="{BA3DF5CA-8043-4248-97AC-BB87D20472E3}" type="presParOf" srcId="{6802359D-3E26-495D-95C0-D50D2FF0A0AB}" destId="{B58CA141-504B-412A-818E-73651C363A3D}" srcOrd="0" destOrd="0" presId="urn:microsoft.com/office/officeart/2018/2/layout/IconVerticalSolidList"/>
    <dgm:cxn modelId="{55B3B1AD-000E-4829-B096-566679D9EB49}" type="presParOf" srcId="{6802359D-3E26-495D-95C0-D50D2FF0A0AB}" destId="{AFC95015-001F-49EB-8731-0714E310C46E}" srcOrd="1" destOrd="0" presId="urn:microsoft.com/office/officeart/2018/2/layout/IconVerticalSolidList"/>
    <dgm:cxn modelId="{73546D2A-6DFC-4D22-91BB-F4AE5587ED42}" type="presParOf" srcId="{6802359D-3E26-495D-95C0-D50D2FF0A0AB}" destId="{D4F75FDB-FBCC-4B87-AABC-5ADBB261BB02}" srcOrd="2" destOrd="0" presId="urn:microsoft.com/office/officeart/2018/2/layout/IconVerticalSolidList"/>
    <dgm:cxn modelId="{0D8A53B0-A64C-4AE0-B680-DB4214660706}" type="presParOf" srcId="{6802359D-3E26-495D-95C0-D50D2FF0A0AB}" destId="{8C6416B8-BF6E-4B19-A8CD-80E01FEB1ED8}" srcOrd="3" destOrd="0" presId="urn:microsoft.com/office/officeart/2018/2/layout/IconVerticalSolidList"/>
    <dgm:cxn modelId="{342CB860-CF85-4CC2-A3EE-9BAC0A3C4721}" type="presParOf" srcId="{6802359D-3E26-495D-95C0-D50D2FF0A0AB}" destId="{2517BFB1-3A0B-41C0-A12C-C7ECA81BA488}" srcOrd="4" destOrd="0" presId="urn:microsoft.com/office/officeart/2018/2/layout/IconVerticalSolidList"/>
    <dgm:cxn modelId="{9730123D-DAE9-4F90-ADFC-7D75E2F4606C}" type="presParOf" srcId="{536D0097-A245-4152-8984-CC3ABB7DF273}" destId="{91C06081-CFBE-49AB-AE47-FB2FE4BD1620}" srcOrd="3" destOrd="0" presId="urn:microsoft.com/office/officeart/2018/2/layout/IconVerticalSolidList"/>
    <dgm:cxn modelId="{BB91C1F2-4056-442D-A61E-3C8C7C83741B}" type="presParOf" srcId="{536D0097-A245-4152-8984-CC3ABB7DF273}" destId="{780F5C81-E187-46CA-9F2B-7655A74715CA}" srcOrd="4" destOrd="0" presId="urn:microsoft.com/office/officeart/2018/2/layout/IconVerticalSolidList"/>
    <dgm:cxn modelId="{5D6E5F39-F2C2-4C59-9207-6951A861BA38}" type="presParOf" srcId="{780F5C81-E187-46CA-9F2B-7655A74715CA}" destId="{2DD6782C-3741-43AC-8E3F-C7C2A5A092FE}" srcOrd="0" destOrd="0" presId="urn:microsoft.com/office/officeart/2018/2/layout/IconVerticalSolidList"/>
    <dgm:cxn modelId="{D2E61E02-5451-4B06-AABD-F9BA921D21F4}" type="presParOf" srcId="{780F5C81-E187-46CA-9F2B-7655A74715CA}" destId="{22E3D4D5-84E6-41EE-BF94-D56D24841B8B}" srcOrd="1" destOrd="0" presId="urn:microsoft.com/office/officeart/2018/2/layout/IconVerticalSolidList"/>
    <dgm:cxn modelId="{C38E56B6-A2CB-45DB-AC13-CFB87CC1A94B}" type="presParOf" srcId="{780F5C81-E187-46CA-9F2B-7655A74715CA}" destId="{97079802-B104-4A91-9CE1-92B9B5C9364A}" srcOrd="2" destOrd="0" presId="urn:microsoft.com/office/officeart/2018/2/layout/IconVerticalSolidList"/>
    <dgm:cxn modelId="{B4681FD0-8F95-449E-BD03-49BA13D75F51}" type="presParOf" srcId="{780F5C81-E187-46CA-9F2B-7655A74715CA}" destId="{61C9C6B6-F051-4AFC-B696-34674ED32FC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/>
      <dgm:t>
        <a:bodyPr anchor="ctr"/>
        <a:lstStyle/>
        <a:p>
          <a:r>
            <a:rPr lang="en-US" sz="2000" b="1" dirty="0">
              <a:solidFill>
                <a:schemeClr val="bg1"/>
              </a:solidFill>
            </a:rPr>
            <a:t>Clean outdoor air </a:t>
          </a: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2000"/>
        </a:p>
      </dgm:t>
    </dgm:pt>
    <dgm:pt modelId="{808B76D0-8EC7-469A-93AC-7A6017188A9D}" type="sibTrans" cxnId="{C5E94186-9CB6-4C42-92B3-C546CC53A7B9}">
      <dgm:prSet custT="1"/>
      <dgm:spPr/>
      <dgm:t>
        <a:bodyPr/>
        <a:lstStyle/>
        <a:p>
          <a:endParaRPr lang="en-US" sz="2000" dirty="0"/>
        </a:p>
      </dgm:t>
    </dgm:pt>
    <dgm:pt modelId="{4E8D2E69-0173-4BD3-B96A-7A9C5DD12B47}">
      <dgm:prSet custT="1"/>
      <dgm:spPr/>
      <dgm:t>
        <a:bodyPr anchor="ctr"/>
        <a:lstStyle/>
        <a:p>
          <a:r>
            <a:rPr lang="en-US" sz="2000" b="1" dirty="0">
              <a:solidFill>
                <a:schemeClr val="bg1"/>
              </a:solidFill>
            </a:rPr>
            <a:t>Cleaner indoor air</a:t>
          </a:r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2000"/>
        </a:p>
      </dgm:t>
    </dgm:pt>
    <dgm:pt modelId="{FEF1E80E-8A9E-4B0A-817C-2A4CFDCF3FB2}" type="sibTrans" cxnId="{0F866C41-EB5F-47BD-A2CD-A58671F15B67}">
      <dgm:prSet custT="1"/>
      <dgm:spPr/>
      <dgm:t>
        <a:bodyPr/>
        <a:lstStyle/>
        <a:p>
          <a:endParaRPr lang="en-US" sz="2000" dirty="0"/>
        </a:p>
      </dgm:t>
    </dgm:pt>
    <dgm:pt modelId="{76D56F19-2708-49DB-8F92-D8AC45F23A9A}">
      <dgm:prSet custT="1"/>
      <dgm:spPr>
        <a:solidFill>
          <a:schemeClr val="accent1"/>
        </a:solidFill>
      </dgm:spPr>
      <dgm:t>
        <a:bodyPr anchor="ctr"/>
        <a:lstStyle/>
        <a:p>
          <a:r>
            <a:rPr lang="en-US" sz="2000" b="1" dirty="0">
              <a:solidFill>
                <a:schemeClr val="tx2"/>
              </a:solidFill>
            </a:rPr>
            <a:t>Healthy children, </a:t>
          </a:r>
          <a:r>
            <a:rPr lang="en-US" sz="2000" b="1" dirty="0">
              <a:solidFill>
                <a:schemeClr val="bg1"/>
              </a:solidFill>
            </a:rPr>
            <a:t>young people and school staff </a:t>
          </a:r>
        </a:p>
      </dgm:t>
    </dgm:pt>
    <dgm:pt modelId="{EC8965A1-F755-4945-8AAC-DCF1F68F011E}" type="sibTrans" cxnId="{32E90211-17E0-4DDF-9274-DD3E46D811B8}">
      <dgm:prSet/>
      <dgm:spPr/>
      <dgm:t>
        <a:bodyPr/>
        <a:lstStyle/>
        <a:p>
          <a:endParaRPr lang="en-US" sz="2000"/>
        </a:p>
      </dgm:t>
    </dgm:pt>
    <dgm:pt modelId="{9D5610C2-0A12-494A-AC46-8DD17C08B09F}" type="parTrans" cxnId="{32E90211-17E0-4DDF-9274-DD3E46D811B8}">
      <dgm:prSet/>
      <dgm:spPr/>
      <dgm:t>
        <a:bodyPr/>
        <a:lstStyle/>
        <a:p>
          <a:endParaRPr lang="en-US" sz="2000"/>
        </a:p>
      </dgm:t>
    </dgm:pt>
    <dgm:pt modelId="{2281D7F4-49CC-4F09-BCA6-F941F809E07D}">
      <dgm:prSet custT="1"/>
      <dgm:spPr>
        <a:blipFill rotWithShape="0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 anchor="ctr"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1450AD68-D6A5-4A47-B9D8-73FD17508291}" type="sibTrans" cxnId="{46BCA115-9AD2-4460-955E-D8CCBBF30E63}">
      <dgm:prSet/>
      <dgm:spPr/>
      <dgm:t>
        <a:bodyPr/>
        <a:lstStyle/>
        <a:p>
          <a:endParaRPr lang="en-GB" dirty="0"/>
        </a:p>
      </dgm:t>
    </dgm:pt>
    <dgm:pt modelId="{56A1CE55-4AE3-4B88-84C5-0BAE9A45554D}" type="parTrans" cxnId="{46BCA115-9AD2-4460-955E-D8CCBBF30E63}">
      <dgm:prSet/>
      <dgm:spPr/>
      <dgm:t>
        <a:bodyPr/>
        <a:lstStyle/>
        <a:p>
          <a:endParaRPr lang="en-GB"/>
        </a:p>
      </dgm:t>
    </dgm:pt>
    <dgm:pt modelId="{47FF7042-513A-4A03-A27F-AD04DA7A1F54}">
      <dgm:prSet custT="1"/>
      <dgm:spPr>
        <a:blipFill rotWithShape="0">
          <a:blip xmlns:r="http://schemas.openxmlformats.org/officeDocument/2006/relationships" r:embed="rId2"/>
          <a:srcRect/>
          <a:stretch>
            <a:fillRect t="-25000" b="-25000"/>
          </a:stretch>
        </a:blipFill>
      </dgm:spPr>
      <dgm:t>
        <a:bodyPr anchor="ctr"/>
        <a:lstStyle/>
        <a:p>
          <a:r>
            <a:rPr lang="en-US" sz="2000" b="1">
              <a:solidFill>
                <a:schemeClr val="bg1"/>
              </a:solidFill>
            </a:rPr>
            <a:t>           </a:t>
          </a:r>
          <a:endParaRPr lang="en-US" sz="2000" b="1" dirty="0">
            <a:solidFill>
              <a:schemeClr val="bg1"/>
            </a:solidFill>
          </a:endParaRPr>
        </a:p>
      </dgm:t>
    </dgm:pt>
    <dgm:pt modelId="{A2556DBE-821F-4505-87F6-B0D22933AFE9}" type="parTrans" cxnId="{C85B194F-AADD-4499-A0A4-8FFFAB933E54}">
      <dgm:prSet/>
      <dgm:spPr/>
      <dgm:t>
        <a:bodyPr/>
        <a:lstStyle/>
        <a:p>
          <a:endParaRPr lang="en-GB"/>
        </a:p>
      </dgm:t>
    </dgm:pt>
    <dgm:pt modelId="{3AA42FB4-FA0C-40E1-BEBA-29007982E9B1}" type="sibTrans" cxnId="{C85B194F-AADD-4499-A0A4-8FFFAB933E54}">
      <dgm:prSet/>
      <dgm:spPr/>
      <dgm:t>
        <a:bodyPr/>
        <a:lstStyle/>
        <a:p>
          <a:endParaRPr lang="en-GB"/>
        </a:p>
      </dgm:t>
    </dgm:pt>
    <dgm:pt modelId="{C7117AA3-29D3-A641-A58D-533CC172901B}" type="pres">
      <dgm:prSet presAssocID="{D4503D04-C97E-4622-AE07-D0307CB3B4CA}" presName="Name0" presStyleCnt="0">
        <dgm:presLayoutVars>
          <dgm:dir/>
          <dgm:resizeHandles val="exact"/>
        </dgm:presLayoutVars>
      </dgm:prSet>
      <dgm:spPr/>
    </dgm:pt>
    <dgm:pt modelId="{591CA60E-213E-7B4B-B9DE-D89D137D3DA9}" type="pres">
      <dgm:prSet presAssocID="{AAC263CB-8256-4B03-92FE-1622698FB3E9}" presName="node" presStyleLbl="node1" presStyleIdx="0" presStyleCnt="5" custScaleY="62768" custLinFactNeighborX="11600" custLinFactNeighborY="2234">
        <dgm:presLayoutVars>
          <dgm:bulletEnabled val="1"/>
        </dgm:presLayoutVars>
      </dgm:prSet>
      <dgm:spPr/>
    </dgm:pt>
    <dgm:pt modelId="{0B9714F2-E001-9048-99B0-C46EAB1CEAC1}" type="pres">
      <dgm:prSet presAssocID="{808B76D0-8EC7-469A-93AC-7A6017188A9D}" presName="sibTrans" presStyleLbl="sibTrans1D1" presStyleIdx="0" presStyleCnt="4"/>
      <dgm:spPr/>
    </dgm:pt>
    <dgm:pt modelId="{DBF0B936-C069-4B45-92D0-BC84490381D7}" type="pres">
      <dgm:prSet presAssocID="{808B76D0-8EC7-469A-93AC-7A6017188A9D}" presName="connectorText" presStyleLbl="sibTrans1D1" presStyleIdx="0" presStyleCnt="4"/>
      <dgm:spPr/>
    </dgm:pt>
    <dgm:pt modelId="{1FC37317-8B75-7A4E-B46A-6C6A45F69C67}" type="pres">
      <dgm:prSet presAssocID="{4E8D2E69-0173-4BD3-B96A-7A9C5DD12B47}" presName="node" presStyleLbl="node1" presStyleIdx="1" presStyleCnt="5" custScaleY="60203" custLinFactNeighborX="62708" custLinFactNeighborY="3356">
        <dgm:presLayoutVars>
          <dgm:bulletEnabled val="1"/>
        </dgm:presLayoutVars>
      </dgm:prSet>
      <dgm:spPr/>
    </dgm:pt>
    <dgm:pt modelId="{DD741774-D280-DD46-9C9B-33FE253D22FC}" type="pres">
      <dgm:prSet presAssocID="{FEF1E80E-8A9E-4B0A-817C-2A4CFDCF3FB2}" presName="sibTrans" presStyleLbl="sibTrans1D1" presStyleIdx="1" presStyleCnt="4"/>
      <dgm:spPr/>
    </dgm:pt>
    <dgm:pt modelId="{B4080084-7793-E342-92FE-F348EAFF157C}" type="pres">
      <dgm:prSet presAssocID="{FEF1E80E-8A9E-4B0A-817C-2A4CFDCF3FB2}" presName="connectorText" presStyleLbl="sibTrans1D1" presStyleIdx="1" presStyleCnt="4"/>
      <dgm:spPr/>
    </dgm:pt>
    <dgm:pt modelId="{B8C53C81-561E-464B-AB1B-54B01F2003E5}" type="pres">
      <dgm:prSet presAssocID="{47FF7042-513A-4A03-A27F-AD04DA7A1F54}" presName="node" presStyleLbl="node1" presStyleIdx="2" presStyleCnt="5" custScaleX="69686" custScaleY="124087" custLinFactNeighborX="14384" custLinFactNeighborY="-1706">
        <dgm:presLayoutVars>
          <dgm:bulletEnabled val="1"/>
        </dgm:presLayoutVars>
      </dgm:prSet>
      <dgm:spPr/>
    </dgm:pt>
    <dgm:pt modelId="{7FFB85AF-412B-4BB9-B198-9A7D7780E4BD}" type="pres">
      <dgm:prSet presAssocID="{3AA42FB4-FA0C-40E1-BEBA-29007982E9B1}" presName="sibTrans" presStyleLbl="sibTrans1D1" presStyleIdx="2" presStyleCnt="4"/>
      <dgm:spPr/>
    </dgm:pt>
    <dgm:pt modelId="{C08A3BE3-8EB9-4C9C-9831-7E714A8D4BDF}" type="pres">
      <dgm:prSet presAssocID="{3AA42FB4-FA0C-40E1-BEBA-29007982E9B1}" presName="connectorText" presStyleLbl="sibTrans1D1" presStyleIdx="2" presStyleCnt="4"/>
      <dgm:spPr/>
    </dgm:pt>
    <dgm:pt modelId="{87C955F0-9369-41FC-B4EC-279405668A48}" type="pres">
      <dgm:prSet presAssocID="{2281D7F4-49CC-4F09-BCA6-F941F809E07D}" presName="node" presStyleLbl="node1" presStyleIdx="3" presStyleCnt="5" custScaleX="71673" custScaleY="126502" custLinFactNeighborX="1755" custLinFactNeighborY="-1930">
        <dgm:presLayoutVars>
          <dgm:bulletEnabled val="1"/>
        </dgm:presLayoutVars>
      </dgm:prSet>
      <dgm:spPr/>
    </dgm:pt>
    <dgm:pt modelId="{741D1445-96CB-4E30-BD3C-FE138A780579}" type="pres">
      <dgm:prSet presAssocID="{1450AD68-D6A5-4A47-B9D8-73FD17508291}" presName="sibTrans" presStyleLbl="sibTrans1D1" presStyleIdx="3" presStyleCnt="4"/>
      <dgm:spPr/>
    </dgm:pt>
    <dgm:pt modelId="{E48205EE-6EDD-44CF-A069-6A95D8C18093}" type="pres">
      <dgm:prSet presAssocID="{1450AD68-D6A5-4A47-B9D8-73FD17508291}" presName="connectorText" presStyleLbl="sibTrans1D1" presStyleIdx="3" presStyleCnt="4"/>
      <dgm:spPr/>
    </dgm:pt>
    <dgm:pt modelId="{D42A6699-F599-8045-897A-5A654DF673C0}" type="pres">
      <dgm:prSet presAssocID="{76D56F19-2708-49DB-8F92-D8AC45F23A9A}" presName="node" presStyleLbl="node1" presStyleIdx="4" presStyleCnt="5" custScaleX="74817" custScaleY="129663" custLinFactNeighborX="-6839" custLinFactNeighborY="-1930">
        <dgm:presLayoutVars>
          <dgm:bulletEnabled val="1"/>
        </dgm:presLayoutVars>
      </dgm:prSet>
      <dgm:spPr/>
    </dgm:pt>
  </dgm:ptLst>
  <dgm:cxnLst>
    <dgm:cxn modelId="{66512605-B992-8044-B3E6-E4EF4B6992BD}" type="presOf" srcId="{FEF1E80E-8A9E-4B0A-817C-2A4CFDCF3FB2}" destId="{DD741774-D280-DD46-9C9B-33FE253D22FC}" srcOrd="0" destOrd="0" presId="urn:microsoft.com/office/officeart/2016/7/layout/RepeatingBendingProcessNew"/>
    <dgm:cxn modelId="{A9B54F08-706D-074E-8E9A-EBFEEAA22FAA}" type="presOf" srcId="{808B76D0-8EC7-469A-93AC-7A6017188A9D}" destId="{DBF0B936-C069-4B45-92D0-BC84490381D7}" srcOrd="1" destOrd="0" presId="urn:microsoft.com/office/officeart/2016/7/layout/RepeatingBendingProcessNew"/>
    <dgm:cxn modelId="{E8FDC109-B482-B84E-95EE-92A52C5C47F4}" type="presOf" srcId="{76D56F19-2708-49DB-8F92-D8AC45F23A9A}" destId="{D42A6699-F599-8045-897A-5A654DF673C0}" srcOrd="0" destOrd="0" presId="urn:microsoft.com/office/officeart/2016/7/layout/RepeatingBendingProcessNew"/>
    <dgm:cxn modelId="{32E90211-17E0-4DDF-9274-DD3E46D811B8}" srcId="{D4503D04-C97E-4622-AE07-D0307CB3B4CA}" destId="{76D56F19-2708-49DB-8F92-D8AC45F23A9A}" srcOrd="4" destOrd="0" parTransId="{9D5610C2-0A12-494A-AC46-8DD17C08B09F}" sibTransId="{EC8965A1-F755-4945-8AAC-DCF1F68F011E}"/>
    <dgm:cxn modelId="{46BCA115-9AD2-4460-955E-D8CCBBF30E63}" srcId="{D4503D04-C97E-4622-AE07-D0307CB3B4CA}" destId="{2281D7F4-49CC-4F09-BCA6-F941F809E07D}" srcOrd="3" destOrd="0" parTransId="{56A1CE55-4AE3-4B88-84C5-0BAE9A45554D}" sibTransId="{1450AD68-D6A5-4A47-B9D8-73FD17508291}"/>
    <dgm:cxn modelId="{00653E19-B8E7-A740-A472-1977092F60A0}" type="presOf" srcId="{4E8D2E69-0173-4BD3-B96A-7A9C5DD12B47}" destId="{1FC37317-8B75-7A4E-B46A-6C6A45F69C67}" srcOrd="0" destOrd="0" presId="urn:microsoft.com/office/officeart/2016/7/layout/RepeatingBendingProcessNew"/>
    <dgm:cxn modelId="{CE9F0327-8774-44F3-8453-00B3E4A1A006}" type="presOf" srcId="{47FF7042-513A-4A03-A27F-AD04DA7A1F54}" destId="{B8C53C81-561E-464B-AB1B-54B01F2003E5}" srcOrd="0" destOrd="0" presId="urn:microsoft.com/office/officeart/2016/7/layout/RepeatingBendingProcessNew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C85B194F-AADD-4499-A0A4-8FFFAB933E54}" srcId="{D4503D04-C97E-4622-AE07-D0307CB3B4CA}" destId="{47FF7042-513A-4A03-A27F-AD04DA7A1F54}" srcOrd="2" destOrd="0" parTransId="{A2556DBE-821F-4505-87F6-B0D22933AFE9}" sibTransId="{3AA42FB4-FA0C-40E1-BEBA-29007982E9B1}"/>
    <dgm:cxn modelId="{6CE97453-8862-AD4C-A88F-D046002A23EE}" type="presOf" srcId="{FEF1E80E-8A9E-4B0A-817C-2A4CFDCF3FB2}" destId="{B4080084-7793-E342-92FE-F348EAFF157C}" srcOrd="1" destOrd="0" presId="urn:microsoft.com/office/officeart/2016/7/layout/RepeatingBendingProcessNew"/>
    <dgm:cxn modelId="{73993058-27CB-46AC-9B46-271C7730E7F2}" type="presOf" srcId="{3AA42FB4-FA0C-40E1-BEBA-29007982E9B1}" destId="{C08A3BE3-8EB9-4C9C-9831-7E714A8D4BDF}" srcOrd="1" destOrd="0" presId="urn:microsoft.com/office/officeart/2016/7/layout/RepeatingBendingProcessNew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D9CB9C8C-4403-4130-91C6-E2583ADE305A}" type="presOf" srcId="{1450AD68-D6A5-4A47-B9D8-73FD17508291}" destId="{E48205EE-6EDD-44CF-A069-6A95D8C18093}" srcOrd="1" destOrd="0" presId="urn:microsoft.com/office/officeart/2016/7/layout/RepeatingBendingProcessNew"/>
    <dgm:cxn modelId="{47016397-455F-EC49-8301-8A7FB8F85FB3}" type="presOf" srcId="{D4503D04-C97E-4622-AE07-D0307CB3B4CA}" destId="{C7117AA3-29D3-A641-A58D-533CC172901B}" srcOrd="0" destOrd="0" presId="urn:microsoft.com/office/officeart/2016/7/layout/RepeatingBendingProcessNew"/>
    <dgm:cxn modelId="{3C9AEBB6-1CEC-466B-8DC0-7F41747E92EC}" type="presOf" srcId="{1450AD68-D6A5-4A47-B9D8-73FD17508291}" destId="{741D1445-96CB-4E30-BD3C-FE138A780579}" srcOrd="0" destOrd="0" presId="urn:microsoft.com/office/officeart/2016/7/layout/RepeatingBendingProcessNew"/>
    <dgm:cxn modelId="{974593C6-C0EE-4984-AEF8-9AC7E0B1DD30}" type="presOf" srcId="{3AA42FB4-FA0C-40E1-BEBA-29007982E9B1}" destId="{7FFB85AF-412B-4BB9-B198-9A7D7780E4BD}" srcOrd="0" destOrd="0" presId="urn:microsoft.com/office/officeart/2016/7/layout/RepeatingBendingProcessNew"/>
    <dgm:cxn modelId="{FE75BCD7-BEFD-2B4A-857D-4205F1F546BF}" type="presOf" srcId="{AAC263CB-8256-4B03-92FE-1622698FB3E9}" destId="{591CA60E-213E-7B4B-B9DE-D89D137D3DA9}" srcOrd="0" destOrd="0" presId="urn:microsoft.com/office/officeart/2016/7/layout/RepeatingBendingProcessNew"/>
    <dgm:cxn modelId="{9A3BBBFA-3093-4046-B661-7CDF51D9EBC7}" type="presOf" srcId="{2281D7F4-49CC-4F09-BCA6-F941F809E07D}" destId="{87C955F0-9369-41FC-B4EC-279405668A48}" srcOrd="0" destOrd="0" presId="urn:microsoft.com/office/officeart/2016/7/layout/RepeatingBendingProcessNew"/>
    <dgm:cxn modelId="{670470FF-28F5-8747-80CB-D5309335BE4E}" type="presOf" srcId="{808B76D0-8EC7-469A-93AC-7A6017188A9D}" destId="{0B9714F2-E001-9048-99B0-C46EAB1CEAC1}" srcOrd="0" destOrd="0" presId="urn:microsoft.com/office/officeart/2016/7/layout/RepeatingBendingProcessNew"/>
    <dgm:cxn modelId="{54EC6AF8-8601-FB4F-A2D0-DB03BBC973B1}" type="presParOf" srcId="{C7117AA3-29D3-A641-A58D-533CC172901B}" destId="{591CA60E-213E-7B4B-B9DE-D89D137D3DA9}" srcOrd="0" destOrd="0" presId="urn:microsoft.com/office/officeart/2016/7/layout/RepeatingBendingProcessNew"/>
    <dgm:cxn modelId="{6386B277-0B98-3845-B375-656F6843D11A}" type="presParOf" srcId="{C7117AA3-29D3-A641-A58D-533CC172901B}" destId="{0B9714F2-E001-9048-99B0-C46EAB1CEAC1}" srcOrd="1" destOrd="0" presId="urn:microsoft.com/office/officeart/2016/7/layout/RepeatingBendingProcessNew"/>
    <dgm:cxn modelId="{76384253-4A53-B443-80FD-2EF068156A86}" type="presParOf" srcId="{0B9714F2-E001-9048-99B0-C46EAB1CEAC1}" destId="{DBF0B936-C069-4B45-92D0-BC84490381D7}" srcOrd="0" destOrd="0" presId="urn:microsoft.com/office/officeart/2016/7/layout/RepeatingBendingProcessNew"/>
    <dgm:cxn modelId="{E8588933-DC2A-1949-97A0-149E024060BF}" type="presParOf" srcId="{C7117AA3-29D3-A641-A58D-533CC172901B}" destId="{1FC37317-8B75-7A4E-B46A-6C6A45F69C67}" srcOrd="2" destOrd="0" presId="urn:microsoft.com/office/officeart/2016/7/layout/RepeatingBendingProcessNew"/>
    <dgm:cxn modelId="{AC78AD39-C148-BB4D-98EA-D6CD0C26FBA7}" type="presParOf" srcId="{C7117AA3-29D3-A641-A58D-533CC172901B}" destId="{DD741774-D280-DD46-9C9B-33FE253D22FC}" srcOrd="3" destOrd="0" presId="urn:microsoft.com/office/officeart/2016/7/layout/RepeatingBendingProcessNew"/>
    <dgm:cxn modelId="{9CE3DEE8-B926-6B48-99A6-61F253EB87DF}" type="presParOf" srcId="{DD741774-D280-DD46-9C9B-33FE253D22FC}" destId="{B4080084-7793-E342-92FE-F348EAFF157C}" srcOrd="0" destOrd="0" presId="urn:microsoft.com/office/officeart/2016/7/layout/RepeatingBendingProcessNew"/>
    <dgm:cxn modelId="{C03CB29A-3BF3-4C0F-9371-7D97B96FEA40}" type="presParOf" srcId="{C7117AA3-29D3-A641-A58D-533CC172901B}" destId="{B8C53C81-561E-464B-AB1B-54B01F2003E5}" srcOrd="4" destOrd="0" presId="urn:microsoft.com/office/officeart/2016/7/layout/RepeatingBendingProcessNew"/>
    <dgm:cxn modelId="{5FB22228-3BAE-411B-A141-11F2618FD79A}" type="presParOf" srcId="{C7117AA3-29D3-A641-A58D-533CC172901B}" destId="{7FFB85AF-412B-4BB9-B198-9A7D7780E4BD}" srcOrd="5" destOrd="0" presId="urn:microsoft.com/office/officeart/2016/7/layout/RepeatingBendingProcessNew"/>
    <dgm:cxn modelId="{E315D33D-8454-4457-9C2D-D81843F9196F}" type="presParOf" srcId="{7FFB85AF-412B-4BB9-B198-9A7D7780E4BD}" destId="{C08A3BE3-8EB9-4C9C-9831-7E714A8D4BDF}" srcOrd="0" destOrd="0" presId="urn:microsoft.com/office/officeart/2016/7/layout/RepeatingBendingProcessNew"/>
    <dgm:cxn modelId="{78B686DE-3928-48A3-96F3-00805E42214F}" type="presParOf" srcId="{C7117AA3-29D3-A641-A58D-533CC172901B}" destId="{87C955F0-9369-41FC-B4EC-279405668A48}" srcOrd="6" destOrd="0" presId="urn:microsoft.com/office/officeart/2016/7/layout/RepeatingBendingProcessNew"/>
    <dgm:cxn modelId="{625FD6C6-410F-403F-A4EC-F661BC93693E}" type="presParOf" srcId="{C7117AA3-29D3-A641-A58D-533CC172901B}" destId="{741D1445-96CB-4E30-BD3C-FE138A780579}" srcOrd="7" destOrd="0" presId="urn:microsoft.com/office/officeart/2016/7/layout/RepeatingBendingProcessNew"/>
    <dgm:cxn modelId="{CC1724F5-82CF-4979-8D07-A7EDC9E9DD8D}" type="presParOf" srcId="{741D1445-96CB-4E30-BD3C-FE138A780579}" destId="{E48205EE-6EDD-44CF-A069-6A95D8C18093}" srcOrd="0" destOrd="0" presId="urn:microsoft.com/office/officeart/2016/7/layout/RepeatingBendingProcessNew"/>
    <dgm:cxn modelId="{AA62AE45-F47E-C040-8561-C054B92C617C}" type="presParOf" srcId="{C7117AA3-29D3-A641-A58D-533CC172901B}" destId="{D42A6699-F599-8045-897A-5A654DF673C0}" srcOrd="8" destOrd="0" presId="urn:microsoft.com/office/officeart/2016/7/layout/RepeatingBendingProcessNew"/>
  </dgm:cxnLst>
  <dgm:bg>
    <a:noFill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D0CB4-0619-47EF-A746-365405D39958}">
      <dsp:nvSpPr>
        <dsp:cNvPr id="0" name=""/>
        <dsp:cNvSpPr/>
      </dsp:nvSpPr>
      <dsp:spPr>
        <a:xfrm>
          <a:off x="0" y="3011"/>
          <a:ext cx="7134388" cy="890015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6D826-A6E6-42EC-BF0E-9025B33009B2}">
      <dsp:nvSpPr>
        <dsp:cNvPr id="0" name=""/>
        <dsp:cNvSpPr/>
      </dsp:nvSpPr>
      <dsp:spPr>
        <a:xfrm>
          <a:off x="221551" y="246608"/>
          <a:ext cx="402821" cy="4028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FC8C9-03E6-4269-9DB7-824A4479C21C}">
      <dsp:nvSpPr>
        <dsp:cNvPr id="0" name=""/>
        <dsp:cNvSpPr/>
      </dsp:nvSpPr>
      <dsp:spPr>
        <a:xfrm>
          <a:off x="676604" y="0"/>
          <a:ext cx="3210474" cy="73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3" tIns="77513" rIns="77513" bIns="7751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Improves learning </a:t>
          </a:r>
        </a:p>
      </dsp:txBody>
      <dsp:txXfrm>
        <a:off x="676604" y="0"/>
        <a:ext cx="3210474" cy="732402"/>
      </dsp:txXfrm>
    </dsp:sp>
    <dsp:sp modelId="{B4F99E6F-A845-445F-B672-AF250EB35745}">
      <dsp:nvSpPr>
        <dsp:cNvPr id="0" name=""/>
        <dsp:cNvSpPr/>
      </dsp:nvSpPr>
      <dsp:spPr>
        <a:xfrm>
          <a:off x="4056399" y="81817"/>
          <a:ext cx="3077161" cy="73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3" tIns="77513" rIns="77513" bIns="7751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i="1" kern="1200" dirty="0"/>
            <a:t>estimated to be worth an extra SIX weeks  in school each year</a:t>
          </a:r>
          <a:endParaRPr lang="en-US" sz="1800" b="1" i="1" kern="1200" dirty="0"/>
        </a:p>
      </dsp:txBody>
      <dsp:txXfrm>
        <a:off x="4056399" y="81817"/>
        <a:ext cx="3077161" cy="732402"/>
      </dsp:txXfrm>
    </dsp:sp>
    <dsp:sp modelId="{B58CA141-504B-412A-818E-73651C363A3D}">
      <dsp:nvSpPr>
        <dsp:cNvPr id="0" name=""/>
        <dsp:cNvSpPr/>
      </dsp:nvSpPr>
      <dsp:spPr>
        <a:xfrm>
          <a:off x="0" y="1084374"/>
          <a:ext cx="7134388" cy="858075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95015-001F-49EB-8731-0714E310C46E}">
      <dsp:nvSpPr>
        <dsp:cNvPr id="0" name=""/>
        <dsp:cNvSpPr/>
      </dsp:nvSpPr>
      <dsp:spPr>
        <a:xfrm>
          <a:off x="221551" y="1303754"/>
          <a:ext cx="402821" cy="4028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416B8-BF6E-4B19-A8CD-80E01FEB1ED8}">
      <dsp:nvSpPr>
        <dsp:cNvPr id="0" name=""/>
        <dsp:cNvSpPr/>
      </dsp:nvSpPr>
      <dsp:spPr>
        <a:xfrm>
          <a:off x="749385" y="1146258"/>
          <a:ext cx="3210474" cy="73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3" tIns="77513" rIns="77513" bIns="7751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Reduces sickness </a:t>
          </a:r>
        </a:p>
      </dsp:txBody>
      <dsp:txXfrm>
        <a:off x="749385" y="1146258"/>
        <a:ext cx="3210474" cy="732402"/>
      </dsp:txXfrm>
    </dsp:sp>
    <dsp:sp modelId="{C9942175-1040-48D5-9EE9-4F8EAE0C4620}">
      <dsp:nvSpPr>
        <dsp:cNvPr id="0" name=""/>
        <dsp:cNvSpPr/>
      </dsp:nvSpPr>
      <dsp:spPr>
        <a:xfrm>
          <a:off x="4056399" y="1138963"/>
          <a:ext cx="3077161" cy="73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3" tIns="77513" rIns="77513" bIns="7751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By removing viruses reduce sickness and reduce absences </a:t>
          </a:r>
        </a:p>
      </dsp:txBody>
      <dsp:txXfrm>
        <a:off x="4056399" y="1138963"/>
        <a:ext cx="3077161" cy="732402"/>
      </dsp:txXfrm>
    </dsp:sp>
    <dsp:sp modelId="{2DD6782C-3741-43AC-8E3F-C7C2A5A092FE}">
      <dsp:nvSpPr>
        <dsp:cNvPr id="0" name=""/>
        <dsp:cNvSpPr/>
      </dsp:nvSpPr>
      <dsp:spPr>
        <a:xfrm>
          <a:off x="0" y="2117303"/>
          <a:ext cx="7134388" cy="143506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3D4D5-84E6-41EE-BF94-D56D24841B8B}">
      <dsp:nvSpPr>
        <dsp:cNvPr id="0" name=""/>
        <dsp:cNvSpPr/>
      </dsp:nvSpPr>
      <dsp:spPr>
        <a:xfrm>
          <a:off x="221551" y="2633427"/>
          <a:ext cx="402821" cy="4028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9C6B6-F051-4AFC-B696-34674ED32FC0}">
      <dsp:nvSpPr>
        <dsp:cNvPr id="0" name=""/>
        <dsp:cNvSpPr/>
      </dsp:nvSpPr>
      <dsp:spPr>
        <a:xfrm>
          <a:off x="691565" y="2490813"/>
          <a:ext cx="3210474" cy="73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3" tIns="77513" rIns="77513" bIns="7751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Improves health </a:t>
          </a:r>
        </a:p>
      </dsp:txBody>
      <dsp:txXfrm>
        <a:off x="691565" y="2490813"/>
        <a:ext cx="3210474" cy="732402"/>
      </dsp:txXfrm>
    </dsp:sp>
    <dsp:sp modelId="{CEB74FE8-37BD-4B3E-9122-340280AE7DED}">
      <dsp:nvSpPr>
        <dsp:cNvPr id="0" name=""/>
        <dsp:cNvSpPr/>
      </dsp:nvSpPr>
      <dsp:spPr>
        <a:xfrm>
          <a:off x="4056399" y="2161577"/>
          <a:ext cx="3077161" cy="1346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3" tIns="77513" rIns="77513" bIns="7751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i="1" kern="1200" dirty="0"/>
            <a:t>Improves respiratory,  cardiovascular health + neurological function </a:t>
          </a:r>
          <a:endParaRPr lang="en-US" sz="1800" b="1" i="1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i="1" kern="1200" dirty="0"/>
            <a:t>significant benefits to mental health</a:t>
          </a:r>
          <a:endParaRPr lang="en-US" sz="1800" b="1" i="1" kern="1200" dirty="0"/>
        </a:p>
      </dsp:txBody>
      <dsp:txXfrm>
        <a:off x="4056399" y="2161577"/>
        <a:ext cx="3077161" cy="1346521"/>
      </dsp:txXfrm>
    </dsp:sp>
    <dsp:sp modelId="{74891261-F0D0-4888-B7E6-62937CC1A171}">
      <dsp:nvSpPr>
        <dsp:cNvPr id="0" name=""/>
        <dsp:cNvSpPr/>
      </dsp:nvSpPr>
      <dsp:spPr>
        <a:xfrm>
          <a:off x="0" y="3738484"/>
          <a:ext cx="7134388" cy="803035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74DD2D-8670-4AC3-BE9E-FE37F47B3227}">
      <dsp:nvSpPr>
        <dsp:cNvPr id="0" name=""/>
        <dsp:cNvSpPr/>
      </dsp:nvSpPr>
      <dsp:spPr>
        <a:xfrm>
          <a:off x="221551" y="3935580"/>
          <a:ext cx="402821" cy="402821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6A235-A281-4B0A-A2D6-E097587FE069}">
      <dsp:nvSpPr>
        <dsp:cNvPr id="0" name=""/>
        <dsp:cNvSpPr/>
      </dsp:nvSpPr>
      <dsp:spPr>
        <a:xfrm>
          <a:off x="697976" y="3774744"/>
          <a:ext cx="6287636" cy="73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3" tIns="77513" rIns="77513" bIns="7751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Protects staff </a:t>
          </a:r>
        </a:p>
      </dsp:txBody>
      <dsp:txXfrm>
        <a:off x="697976" y="3774744"/>
        <a:ext cx="6287636" cy="7324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D0CB4-0619-47EF-A746-365405D39958}">
      <dsp:nvSpPr>
        <dsp:cNvPr id="0" name=""/>
        <dsp:cNvSpPr/>
      </dsp:nvSpPr>
      <dsp:spPr>
        <a:xfrm>
          <a:off x="-267485" y="120878"/>
          <a:ext cx="6310470" cy="181136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6D826-A6E6-42EC-BF0E-9025B33009B2}">
      <dsp:nvSpPr>
        <dsp:cNvPr id="0" name=""/>
        <dsp:cNvSpPr/>
      </dsp:nvSpPr>
      <dsp:spPr>
        <a:xfrm>
          <a:off x="93420" y="707986"/>
          <a:ext cx="656193" cy="6561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FC8C9-03E6-4269-9DB7-824A4479C21C}">
      <dsp:nvSpPr>
        <dsp:cNvPr id="0" name=""/>
        <dsp:cNvSpPr/>
      </dsp:nvSpPr>
      <dsp:spPr>
        <a:xfrm>
          <a:off x="818654" y="414334"/>
          <a:ext cx="2839711" cy="1193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68" tIns="126268" rIns="126268" bIns="12626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Why clean air is important</a:t>
          </a:r>
        </a:p>
      </dsp:txBody>
      <dsp:txXfrm>
        <a:off x="818654" y="414334"/>
        <a:ext cx="2839711" cy="1193079"/>
      </dsp:txXfrm>
    </dsp:sp>
    <dsp:sp modelId="{D6879176-1B73-4FAB-8AE5-844B26A3A4F4}">
      <dsp:nvSpPr>
        <dsp:cNvPr id="0" name=""/>
        <dsp:cNvSpPr/>
      </dsp:nvSpPr>
      <dsp:spPr>
        <a:xfrm>
          <a:off x="3412565" y="10029"/>
          <a:ext cx="3165391" cy="205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68" tIns="126268" rIns="126268" bIns="12626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i="1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Improves learning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Reduces absence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Improve mental + physical </a:t>
          </a:r>
          <a:r>
            <a:rPr lang="en-US" sz="1800" b="1" i="1" kern="1200" dirty="0" err="1"/>
            <a:t>healt</a:t>
          </a:r>
          <a:r>
            <a:rPr lang="en-US" sz="1800" b="1" kern="1200" dirty="0"/>
            <a:t>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i="1" kern="1200" dirty="0"/>
        </a:p>
      </dsp:txBody>
      <dsp:txXfrm>
        <a:off x="3412565" y="10029"/>
        <a:ext cx="3165391" cy="2052108"/>
      </dsp:txXfrm>
    </dsp:sp>
    <dsp:sp modelId="{B58CA141-504B-412A-818E-73651C363A3D}">
      <dsp:nvSpPr>
        <dsp:cNvPr id="0" name=""/>
        <dsp:cNvSpPr/>
      </dsp:nvSpPr>
      <dsp:spPr>
        <a:xfrm>
          <a:off x="-267485" y="2360407"/>
          <a:ext cx="6310470" cy="119307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95015-001F-49EB-8731-0714E310C46E}">
      <dsp:nvSpPr>
        <dsp:cNvPr id="0" name=""/>
        <dsp:cNvSpPr/>
      </dsp:nvSpPr>
      <dsp:spPr>
        <a:xfrm>
          <a:off x="93420" y="2628850"/>
          <a:ext cx="656193" cy="6561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416B8-BF6E-4B19-A8CD-80E01FEB1ED8}">
      <dsp:nvSpPr>
        <dsp:cNvPr id="0" name=""/>
        <dsp:cNvSpPr/>
      </dsp:nvSpPr>
      <dsp:spPr>
        <a:xfrm>
          <a:off x="856621" y="2410349"/>
          <a:ext cx="2839711" cy="1193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68" tIns="126268" rIns="126268" bIns="12626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How to clean the air we breathe</a:t>
          </a:r>
        </a:p>
      </dsp:txBody>
      <dsp:txXfrm>
        <a:off x="856621" y="2410349"/>
        <a:ext cx="2839711" cy="1193079"/>
      </dsp:txXfrm>
    </dsp:sp>
    <dsp:sp modelId="{2517BFB1-3A0B-41C0-A12C-C7ECA81BA488}">
      <dsp:nvSpPr>
        <dsp:cNvPr id="0" name=""/>
        <dsp:cNvSpPr/>
      </dsp:nvSpPr>
      <dsp:spPr>
        <a:xfrm>
          <a:off x="3647048" y="2361373"/>
          <a:ext cx="2090057" cy="1193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68" tIns="126268" rIns="126268" bIns="12626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Ventilation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Filtration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 dirty="0"/>
        </a:p>
      </dsp:txBody>
      <dsp:txXfrm>
        <a:off x="3647048" y="2361373"/>
        <a:ext cx="2090057" cy="1193079"/>
      </dsp:txXfrm>
    </dsp:sp>
    <dsp:sp modelId="{2DD6782C-3741-43AC-8E3F-C7C2A5A092FE}">
      <dsp:nvSpPr>
        <dsp:cNvPr id="0" name=""/>
        <dsp:cNvSpPr/>
      </dsp:nvSpPr>
      <dsp:spPr>
        <a:xfrm>
          <a:off x="-267485" y="3851756"/>
          <a:ext cx="6310470" cy="119307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3D4D5-84E6-41EE-BF94-D56D24841B8B}">
      <dsp:nvSpPr>
        <dsp:cNvPr id="0" name=""/>
        <dsp:cNvSpPr/>
      </dsp:nvSpPr>
      <dsp:spPr>
        <a:xfrm>
          <a:off x="93420" y="4120199"/>
          <a:ext cx="656193" cy="6561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9C6B6-F051-4AFC-B696-34674ED32FC0}">
      <dsp:nvSpPr>
        <dsp:cNvPr id="0" name=""/>
        <dsp:cNvSpPr/>
      </dsp:nvSpPr>
      <dsp:spPr>
        <a:xfrm>
          <a:off x="752175" y="3833478"/>
          <a:ext cx="4929769" cy="1193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68" tIns="126268" rIns="126268" bIns="12626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Kids learn the science</a:t>
          </a:r>
        </a:p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STEM career opportunities </a:t>
          </a:r>
        </a:p>
      </dsp:txBody>
      <dsp:txXfrm>
        <a:off x="752175" y="3833478"/>
        <a:ext cx="4929769" cy="11930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714F2-E001-9048-99B0-C46EAB1CEAC1}">
      <dsp:nvSpPr>
        <dsp:cNvPr id="0" name=""/>
        <dsp:cNvSpPr/>
      </dsp:nvSpPr>
      <dsp:spPr>
        <a:xfrm>
          <a:off x="3635953" y="936571"/>
          <a:ext cx="16184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26328" y="45720"/>
              </a:lnTo>
              <a:lnTo>
                <a:pt x="826328" y="67658"/>
              </a:lnTo>
              <a:lnTo>
                <a:pt x="1618456" y="67658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403951" y="978543"/>
        <a:ext cx="82460" cy="7495"/>
      </dsp:txXfrm>
    </dsp:sp>
    <dsp:sp modelId="{591CA60E-213E-7B4B-B9DE-D89D137D3DA9}">
      <dsp:nvSpPr>
        <dsp:cNvPr id="0" name=""/>
        <dsp:cNvSpPr/>
      </dsp:nvSpPr>
      <dsp:spPr>
        <a:xfrm>
          <a:off x="378875" y="368631"/>
          <a:ext cx="3258878" cy="12273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688" tIns="167620" rIns="159688" bIns="1676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Clean outdoor air </a:t>
          </a:r>
        </a:p>
      </dsp:txBody>
      <dsp:txXfrm>
        <a:off x="378875" y="368631"/>
        <a:ext cx="3258878" cy="1227319"/>
      </dsp:txXfrm>
    </dsp:sp>
    <dsp:sp modelId="{DD741774-D280-DD46-9C9B-33FE253D22FC}">
      <dsp:nvSpPr>
        <dsp:cNvPr id="0" name=""/>
        <dsp:cNvSpPr/>
      </dsp:nvSpPr>
      <dsp:spPr>
        <a:xfrm>
          <a:off x="1605093" y="1591012"/>
          <a:ext cx="5311155" cy="699554"/>
        </a:xfrm>
        <a:custGeom>
          <a:avLst/>
          <a:gdLst/>
          <a:ahLst/>
          <a:cxnLst/>
          <a:rect l="0" t="0" r="0" b="0"/>
          <a:pathLst>
            <a:path>
              <a:moveTo>
                <a:pt x="5311155" y="0"/>
              </a:moveTo>
              <a:lnTo>
                <a:pt x="5311155" y="366877"/>
              </a:lnTo>
              <a:lnTo>
                <a:pt x="0" y="366877"/>
              </a:lnTo>
              <a:lnTo>
                <a:pt x="0" y="69955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126643" y="1937042"/>
        <a:ext cx="268055" cy="7495"/>
      </dsp:txXfrm>
    </dsp:sp>
    <dsp:sp modelId="{1FC37317-8B75-7A4E-B46A-6C6A45F69C67}">
      <dsp:nvSpPr>
        <dsp:cNvPr id="0" name=""/>
        <dsp:cNvSpPr/>
      </dsp:nvSpPr>
      <dsp:spPr>
        <a:xfrm>
          <a:off x="5286809" y="415647"/>
          <a:ext cx="3258878" cy="11771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688" tIns="167620" rIns="159688" bIns="1676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Cleaner indoor air</a:t>
          </a:r>
        </a:p>
      </dsp:txBody>
      <dsp:txXfrm>
        <a:off x="5286809" y="415647"/>
        <a:ext cx="3258878" cy="1177165"/>
      </dsp:txXfrm>
    </dsp:sp>
    <dsp:sp modelId="{7FFB85AF-412B-4BB9-B198-9A7D7780E4BD}">
      <dsp:nvSpPr>
        <dsp:cNvPr id="0" name=""/>
        <dsp:cNvSpPr/>
      </dsp:nvSpPr>
      <dsp:spPr>
        <a:xfrm>
          <a:off x="2738784" y="3486020"/>
          <a:ext cx="3073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0099"/>
              </a:moveTo>
              <a:lnTo>
                <a:pt x="170789" y="50099"/>
              </a:lnTo>
              <a:lnTo>
                <a:pt x="170789" y="45720"/>
              </a:lnTo>
              <a:lnTo>
                <a:pt x="307378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884023" y="3527993"/>
        <a:ext cx="16900" cy="7495"/>
      </dsp:txXfrm>
    </dsp:sp>
    <dsp:sp modelId="{B8C53C81-561E-464B-AB1B-54B01F2003E5}">
      <dsp:nvSpPr>
        <dsp:cNvPr id="0" name=""/>
        <dsp:cNvSpPr/>
      </dsp:nvSpPr>
      <dsp:spPr>
        <a:xfrm>
          <a:off x="469602" y="2322967"/>
          <a:ext cx="2270981" cy="2426306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t="-25000" b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688" tIns="167620" rIns="159688" bIns="1676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           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469602" y="2322967"/>
        <a:ext cx="2270981" cy="2426306"/>
      </dsp:txXfrm>
    </dsp:sp>
    <dsp:sp modelId="{741D1445-96CB-4E30-BD3C-FE138A780579}">
      <dsp:nvSpPr>
        <dsp:cNvPr id="0" name=""/>
        <dsp:cNvSpPr/>
      </dsp:nvSpPr>
      <dsp:spPr>
        <a:xfrm>
          <a:off x="5412498" y="3486020"/>
          <a:ext cx="4388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8873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5620198" y="3527993"/>
        <a:ext cx="23473" cy="7495"/>
      </dsp:txXfrm>
    </dsp:sp>
    <dsp:sp modelId="{87C955F0-9369-41FC-B4EC-279405668A48}">
      <dsp:nvSpPr>
        <dsp:cNvPr id="0" name=""/>
        <dsp:cNvSpPr/>
      </dsp:nvSpPr>
      <dsp:spPr>
        <a:xfrm>
          <a:off x="3078562" y="2294977"/>
          <a:ext cx="2335735" cy="2473527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t="-8000" b="-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688" tIns="167620" rIns="159688" bIns="1676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bg1"/>
            </a:solidFill>
          </a:endParaRPr>
        </a:p>
      </dsp:txBody>
      <dsp:txXfrm>
        <a:off x="3078562" y="2294977"/>
        <a:ext cx="2335735" cy="2473527"/>
      </dsp:txXfrm>
    </dsp:sp>
    <dsp:sp modelId="{D42A6699-F599-8045-897A-5A654DF673C0}">
      <dsp:nvSpPr>
        <dsp:cNvPr id="0" name=""/>
        <dsp:cNvSpPr/>
      </dsp:nvSpPr>
      <dsp:spPr>
        <a:xfrm>
          <a:off x="5883772" y="2264073"/>
          <a:ext cx="2438194" cy="2535335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688" tIns="167620" rIns="159688" bIns="1676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</a:rPr>
            <a:t>Healthy children, </a:t>
          </a:r>
          <a:r>
            <a:rPr lang="en-US" sz="2000" b="1" kern="1200" dirty="0">
              <a:solidFill>
                <a:schemeClr val="bg1"/>
              </a:solidFill>
            </a:rPr>
            <a:t>young people and school staff </a:t>
          </a:r>
        </a:p>
      </dsp:txBody>
      <dsp:txXfrm>
        <a:off x="5883772" y="2264073"/>
        <a:ext cx="2438194" cy="2535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FBB5D-E0AD-DA4F-8AB3-035E79F42A94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9431C-FA34-BA4E-95E7-189E46BD1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5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9431C-FA34-BA4E-95E7-189E46BD1C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5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9431C-FA34-BA4E-95E7-189E46BD1C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05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Warrington parents</a:t>
            </a:r>
            <a:r>
              <a:rPr lang="en-US" baseline="0" dirty="0"/>
              <a:t> </a:t>
            </a:r>
          </a:p>
          <a:p>
            <a:r>
              <a:rPr lang="en-US" baseline="0" dirty="0"/>
              <a:t>supported by BC </a:t>
            </a:r>
            <a:r>
              <a:rPr lang="en-US" baseline="0"/>
              <a:t>colleagues and </a:t>
            </a:r>
            <a:r>
              <a:rPr lang="en-US" baseline="0" dirty="0"/>
              <a:t>technical colleagues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35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0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07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2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69F5-CC3B-1FF9-E139-81A67DBEF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15078A-579D-F95E-B12F-3D45A1E4E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EB329-5D6E-FA01-E479-71D6363A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F26D-97A8-C648-9C14-08C7E4DD569D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C1692-85FB-CC84-F231-F6687C3C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EDA7B-B984-B8C6-4B56-39A98CBD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A02E2-7126-CB44-B405-909CD6E2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F3EE1-0ACE-4BC2-035F-E7BEFBB79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621F96-FDB1-BC84-57E5-C957F306A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DC2CE-F9B7-41A1-79A0-AFE5CB1A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F26D-97A8-C648-9C14-08C7E4DD569D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B0689-BC4A-ABFD-9392-9F865ACB7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013C2-C0BB-AF37-04EC-995A877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A02E2-7126-CB44-B405-909CD6E2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38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855CD-7A7C-D4E1-6A7F-43EE47F8CD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E4583-088C-5ACD-047D-5A0D75BA9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868D3-73C0-597A-DE39-F23A8BD75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F26D-97A8-C648-9C14-08C7E4DD569D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1BF83-7C36-D91B-301C-882B5F86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701A6-23EC-C939-3E0D-2F8D13F95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A02E2-7126-CB44-B405-909CD6E2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7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7B5E-9269-AFA2-1FE6-56C285AC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D131B-F64D-183B-0B97-93C4312AE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44A52-97B6-CFB3-5284-597822BE8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F26D-97A8-C648-9C14-08C7E4DD569D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9C75C-1B49-45B0-0BE9-3BA2A6F0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ADB36-E4D6-1159-7E82-39C14F91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A02E2-7126-CB44-B405-909CD6E2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6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A7BA0-C04E-7CE4-8122-3F9919BF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409E4-F42E-03A9-A297-5F0224100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4439D-86E6-91F2-3D42-9416930F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F26D-97A8-C648-9C14-08C7E4DD569D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6DC52-2FC5-F978-5802-E63201239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D9E8D-9500-2694-7AA8-52AE11F9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A02E2-7126-CB44-B405-909CD6E2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94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3E0A-ADF1-91E9-109C-6A29F882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C07B9-0730-2898-9945-53121E14F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A44E8-55DB-795D-4857-04182FC48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BBEB9-206C-D3B3-089D-F0CCAF7F3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F26D-97A8-C648-9C14-08C7E4DD569D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A2E53-4131-F7EE-D7FE-28BBE2FE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E112F-B4D0-2BEB-CA64-C4D847479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A02E2-7126-CB44-B405-909CD6E2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0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A97F-4D0C-CF52-4757-EB1F9ED5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8C72B-D527-E1F7-FE2F-3A4F16109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6B3EB-FC82-B607-49CD-29F787319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B4584-696C-AA53-BE2D-22B691F82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B26BF4-9DB6-1594-6C59-52B237CF9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DE0214-513F-96FD-F0C1-F8D69623A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F26D-97A8-C648-9C14-08C7E4DD569D}" type="datetimeFigureOut">
              <a:rPr lang="en-US" smtClean="0"/>
              <a:t>9/7/23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ECB119-7B76-8A7F-A7B7-FA877C65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24A7D5-38BC-3907-AF17-5AFFF011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A02E2-7126-CB44-B405-909CD6E2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0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91686-0A17-F897-26C3-2853E9262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AC7D4B-2287-0398-FF83-C7D6AB1A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F26D-97A8-C648-9C14-08C7E4DD569D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1AA79-9121-943A-FB74-006AC5C1E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BFFD5-B01A-C616-42F6-3AA37FFA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A02E2-7126-CB44-B405-909CD6E2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6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E108D-7CFB-F693-A50B-01082A54A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F26D-97A8-C648-9C14-08C7E4DD569D}" type="datetimeFigureOut">
              <a:rPr lang="en-US" smtClean="0"/>
              <a:t>9/7/23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64EA6B-3AAE-CE19-3FB5-0551FFF1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C2B49-0C56-C055-49BE-D0E670301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A02E2-7126-CB44-B405-909CD6E2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5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9590-120E-AA2E-45C0-CE8621A2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4568B-0D2E-A214-636A-6B0D9BB1D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2597BD-A2AA-A60D-C362-9F9E9C005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07EB1-5B31-3433-98E1-6349A5958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F26D-97A8-C648-9C14-08C7E4DD569D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7B82E-3CD4-785D-0070-D3F9A213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9ED1E-7F00-A25C-9194-F3232015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A02E2-7126-CB44-B405-909CD6E2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5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F7683-CD53-A975-5E4B-E68BA281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AD3A56-2F17-66BA-9F99-2C5745DF0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FF5AC-A541-79F3-83EA-4CD16F3F0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6E4AD-98BA-D5C1-00AB-55B8813C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F26D-97A8-C648-9C14-08C7E4DD569D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94719-E4F1-0E40-0FC6-5FFE0B01B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409D8-0FD6-C4AC-0A3F-2F67AEEA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A02E2-7126-CB44-B405-909CD6E2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9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EBC336-88F0-9367-30BC-AAFCB332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B8F63-47F2-4A41-A998-A46EA9DBE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DC4F5-0881-D050-58D4-A91ADF702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3F26D-97A8-C648-9C14-08C7E4DD569D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72420-0196-6B0E-7580-B4EC6D943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5F4F9-0724-4663-C9E4-140A2973A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A02E2-7126-CB44-B405-909CD6E2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9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health.org/tools/co2-calculator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image" Target="../media/image17.jpeg"/><Relationship Id="rId12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4.jpeg"/><Relationship Id="rId4" Type="http://schemas.openxmlformats.org/officeDocument/2006/relationships/image" Target="../media/image22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4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3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pendentsage.or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EA634-5377-DB8A-C4F4-C73D2D14A3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0BD3E3-99DE-56F9-B4DB-89DB299A3E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lose-up of autumn leaves texture">
            <a:extLst>
              <a:ext uri="{FF2B5EF4-FFF2-40B4-BE49-F238E27FC236}">
                <a16:creationId xmlns:a16="http://schemas.microsoft.com/office/drawing/2014/main" id="{990DB5C6-AF64-88B0-705F-BA44047AD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627"/>
          <a:stretch/>
        </p:blipFill>
        <p:spPr>
          <a:xfrm>
            <a:off x="-1" y="0"/>
            <a:ext cx="425610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910365-2F1B-88EC-B5FD-53E40BD01B0F}"/>
              </a:ext>
            </a:extLst>
          </p:cNvPr>
          <p:cNvSpPr/>
          <p:nvPr/>
        </p:nvSpPr>
        <p:spPr>
          <a:xfrm>
            <a:off x="4256109" y="0"/>
            <a:ext cx="23866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304AB-B73E-8504-7203-39B26D3A4D0C}"/>
              </a:ext>
            </a:extLst>
          </p:cNvPr>
          <p:cNvSpPr txBox="1"/>
          <p:nvPr/>
        </p:nvSpPr>
        <p:spPr>
          <a:xfrm>
            <a:off x="10820950" y="225216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i_S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81A4E6-16A6-E43F-585D-DE0ED4F1C30B}"/>
              </a:ext>
            </a:extLst>
          </p:cNvPr>
          <p:cNvSpPr/>
          <p:nvPr/>
        </p:nvSpPr>
        <p:spPr>
          <a:xfrm>
            <a:off x="946821" y="1041400"/>
            <a:ext cx="9874129" cy="3624857"/>
          </a:xfrm>
          <a:prstGeom prst="rect">
            <a:avLst/>
          </a:prstGeom>
          <a:solidFill>
            <a:srgbClr val="DCD0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B1A10C-CE87-441C-359C-2A87F9AD3A36}"/>
              </a:ext>
            </a:extLst>
          </p:cNvPr>
          <p:cNvSpPr txBox="1">
            <a:spLocks/>
          </p:cNvSpPr>
          <p:nvPr/>
        </p:nvSpPr>
        <p:spPr>
          <a:xfrm>
            <a:off x="946821" y="1041400"/>
            <a:ext cx="9144000" cy="2387600"/>
          </a:xfrm>
          <a:prstGeom prst="rect">
            <a:avLst/>
          </a:prstGeom>
          <a:solidFill>
            <a:srgbClr val="DCD0C4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>
                <a:latin typeface="Arial" panose="020B0604020202020204" pitchFamily="34" charset="0"/>
                <a:cs typeface="Arial" panose="020B0604020202020204" pitchFamily="34" charset="0"/>
              </a:rPr>
              <a:t>Indie_SAGE</a:t>
            </a:r>
            <a:endParaRPr lang="en-US" sz="1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4D8E62-5417-3470-4347-735E437F5D24}"/>
              </a:ext>
            </a:extLst>
          </p:cNvPr>
          <p:cNvCxnSpPr>
            <a:cxnSpLocks/>
          </p:cNvCxnSpPr>
          <p:nvPr/>
        </p:nvCxnSpPr>
        <p:spPr>
          <a:xfrm>
            <a:off x="1185485" y="3580196"/>
            <a:ext cx="848839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B6AC529-2F9E-5EF0-08FF-F3CD7503447C}"/>
              </a:ext>
            </a:extLst>
          </p:cNvPr>
          <p:cNvSpPr txBox="1"/>
          <p:nvPr/>
        </p:nvSpPr>
        <p:spPr>
          <a:xfrm>
            <a:off x="1079093" y="3616741"/>
            <a:ext cx="6946132" cy="1631216"/>
          </a:xfrm>
          <a:prstGeom prst="rect">
            <a:avLst/>
          </a:prstGeom>
          <a:solidFill>
            <a:srgbClr val="DCD0C4"/>
          </a:solidFill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Autumn session 2023 </a:t>
            </a:r>
          </a:p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– 8</a:t>
            </a:r>
            <a:r>
              <a:rPr lang="en-US" sz="5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Sept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3D6309-9123-AB23-5E05-84D29E5DEDC8}"/>
              </a:ext>
            </a:extLst>
          </p:cNvPr>
          <p:cNvSpPr txBox="1"/>
          <p:nvPr/>
        </p:nvSpPr>
        <p:spPr>
          <a:xfrm>
            <a:off x="917942" y="4540225"/>
            <a:ext cx="8569975" cy="1323439"/>
          </a:xfrm>
          <a:prstGeom prst="rect">
            <a:avLst/>
          </a:prstGeom>
          <a:solidFill>
            <a:srgbClr val="DCD0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forwards with lessons learnt</a:t>
            </a:r>
          </a:p>
          <a:p>
            <a:pPr algn="ctr"/>
            <a:endParaRPr lang="en-US" sz="40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E08EC5-D563-6044-C86A-73388C13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2" cy="683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0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CO2 Levels in the Gym">
            <a:extLst>
              <a:ext uri="{FF2B5EF4-FFF2-40B4-BE49-F238E27FC236}">
                <a16:creationId xmlns:a16="http://schemas.microsoft.com/office/drawing/2014/main" id="{B876F49F-89F9-0A4F-E337-A204F0E1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4307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126C62-1A82-6CAC-88FC-3256B517E1E8}"/>
              </a:ext>
            </a:extLst>
          </p:cNvPr>
          <p:cNvSpPr txBox="1"/>
          <p:nvPr/>
        </p:nvSpPr>
        <p:spPr>
          <a:xfrm>
            <a:off x="7951303" y="538997"/>
            <a:ext cx="359133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 monitoring is useful when ventilation (not filtration) is used</a:t>
            </a:r>
          </a:p>
          <a:p>
            <a:endParaRPr lang="en-US" sz="2800" dirty="0"/>
          </a:p>
          <a:p>
            <a:r>
              <a:rPr lang="en-US" sz="2800" dirty="0"/>
              <a:t>The more air changes per hour, the better </a:t>
            </a:r>
          </a:p>
          <a:p>
            <a:endParaRPr lang="en-US" sz="2800" dirty="0"/>
          </a:p>
          <a:p>
            <a:r>
              <a:rPr lang="en-US" sz="2800" dirty="0"/>
              <a:t>If lots of people and heavy breathing, need to ventilate more</a:t>
            </a:r>
          </a:p>
          <a:p>
            <a:endParaRPr lang="en-US" sz="2800" dirty="0"/>
          </a:p>
          <a:p>
            <a:r>
              <a:rPr lang="en-US" sz="2800" dirty="0">
                <a:hlinkClick r:id="rId3"/>
              </a:rPr>
              <a:t>https://forhealth.org/tools/co2-calculator/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48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BB05E2-9BFE-DBDF-6C53-9341C209EED3}"/>
              </a:ext>
            </a:extLst>
          </p:cNvPr>
          <p:cNvSpPr txBox="1"/>
          <p:nvPr/>
        </p:nvSpPr>
        <p:spPr>
          <a:xfrm>
            <a:off x="493097" y="175201"/>
            <a:ext cx="49587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/>
              <a:t>Droplet precautions are mostly about individual behaviour</a:t>
            </a:r>
          </a:p>
          <a:p>
            <a:pPr algn="ctr"/>
            <a:r>
              <a:rPr lang="en-GB" sz="2800" i="1" dirty="0"/>
              <a:t>(“you do you”)</a:t>
            </a:r>
            <a:endParaRPr lang="en-US" sz="2800" i="1" dirty="0"/>
          </a:p>
        </p:txBody>
      </p:sp>
      <p:pic>
        <p:nvPicPr>
          <p:cNvPr id="6148" name="Picture 4" descr="Keeping Buildings COVID-safe - Puravent | Industrial | Commercial">
            <a:extLst>
              <a:ext uri="{FF2B5EF4-FFF2-40B4-BE49-F238E27FC236}">
                <a16:creationId xmlns:a16="http://schemas.microsoft.com/office/drawing/2014/main" id="{6473E5C6-0753-39DA-9D27-F196F354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295" y="2086575"/>
            <a:ext cx="2074108" cy="132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3,100+ N95 Mask Illustrations, Royalty-Free Vector Graphics &amp; Clip Art -  iStock | N95 mask nurse, N95 mask icon, N95 mask doctor">
            <a:extLst>
              <a:ext uri="{FF2B5EF4-FFF2-40B4-BE49-F238E27FC236}">
                <a16:creationId xmlns:a16="http://schemas.microsoft.com/office/drawing/2014/main" id="{80FB293F-2BB4-3912-8784-96C4B0359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8" t="11963" r="18806" b="12281"/>
          <a:stretch/>
        </p:blipFill>
        <p:spPr bwMode="auto">
          <a:xfrm>
            <a:off x="7288328" y="1991105"/>
            <a:ext cx="1656164" cy="133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oronavirus: The mystery of asymptomatic 'silent spreaders' - BBC News">
            <a:extLst>
              <a:ext uri="{FF2B5EF4-FFF2-40B4-BE49-F238E27FC236}">
                <a16:creationId xmlns:a16="http://schemas.microsoft.com/office/drawing/2014/main" id="{084B862F-DB17-046D-FC69-7FBA42EB1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91" y="3765990"/>
            <a:ext cx="2010896" cy="11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74AB8-E520-D464-7171-198098BC2D07}"/>
              </a:ext>
            </a:extLst>
          </p:cNvPr>
          <p:cNvSpPr txBox="1"/>
          <p:nvPr/>
        </p:nvSpPr>
        <p:spPr>
          <a:xfrm>
            <a:off x="6529338" y="175200"/>
            <a:ext cx="5386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/>
              <a:t>Airborne precautions need action from </a:t>
            </a:r>
            <a:r>
              <a:rPr lang="en-GB" sz="2800" i="1" u="sng" dirty="0"/>
              <a:t>employers</a:t>
            </a:r>
            <a:r>
              <a:rPr lang="en-GB" sz="2800" i="1" dirty="0"/>
              <a:t> and </a:t>
            </a:r>
            <a:r>
              <a:rPr lang="en-GB" sz="2800" i="1" u="sng" dirty="0"/>
              <a:t>governments</a:t>
            </a:r>
            <a:r>
              <a:rPr lang="en-GB" sz="2800" i="1" dirty="0"/>
              <a:t> (e.g. safe buildings, safe employees) </a:t>
            </a:r>
            <a:endParaRPr lang="en-US" sz="2800" i="1" dirty="0"/>
          </a:p>
        </p:txBody>
      </p:sp>
      <p:pic>
        <p:nvPicPr>
          <p:cNvPr id="17" name="Picture 2" descr="Free Washing Hands Cliparts, Download Free Washing Hands Cliparts png  images, Free ClipArts on Clipart Library">
            <a:extLst>
              <a:ext uri="{FF2B5EF4-FFF2-40B4-BE49-F238E27FC236}">
                <a16:creationId xmlns:a16="http://schemas.microsoft.com/office/drawing/2014/main" id="{E11CCA11-8931-34AD-3DDA-F6772D891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8" y="1836149"/>
            <a:ext cx="1388015" cy="10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isinfect Clipart Transparent PNG Hd, Surface Disinfection Of Desktop  Objects, Disinfectant, 84, Epidemic Prevention And Control PNG Image For  Free Download">
            <a:extLst>
              <a:ext uri="{FF2B5EF4-FFF2-40B4-BE49-F238E27FC236}">
                <a16:creationId xmlns:a16="http://schemas.microsoft.com/office/drawing/2014/main" id="{32298614-F8CA-0373-FB75-94660D8B7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9" b="11341"/>
          <a:stretch/>
        </p:blipFill>
        <p:spPr bwMode="auto">
          <a:xfrm>
            <a:off x="584396" y="3233568"/>
            <a:ext cx="1388015" cy="10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Premium Vector | Realistic face shield, protective plastic screen against  coronavirus, respiratory diseases and industrial polution. protective face  mask, breathing disease prevention.">
            <a:extLst>
              <a:ext uri="{FF2B5EF4-FFF2-40B4-BE49-F238E27FC236}">
                <a16:creationId xmlns:a16="http://schemas.microsoft.com/office/drawing/2014/main" id="{CC000519-EDE1-58AE-203F-7B7DC75ED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02" y="4536939"/>
            <a:ext cx="969553" cy="9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Social Distancing Yellow Sign 2 M Two People Stay On 2 Meters Distance  Stock Illustration - Download Image Now - iStock">
            <a:extLst>
              <a:ext uri="{FF2B5EF4-FFF2-40B4-BE49-F238E27FC236}">
                <a16:creationId xmlns:a16="http://schemas.microsoft.com/office/drawing/2014/main" id="{CFE79025-8989-3A90-F831-9125AA7A2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2" b="14448"/>
          <a:stretch/>
        </p:blipFill>
        <p:spPr bwMode="auto">
          <a:xfrm>
            <a:off x="1601465" y="5749989"/>
            <a:ext cx="1371013" cy="9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Bad Example Cough Etiquette Coughing Sneezing Stock Vector (Royalty Free)  1676685589 | Shutterstock">
            <a:extLst>
              <a:ext uri="{FF2B5EF4-FFF2-40B4-BE49-F238E27FC236}">
                <a16:creationId xmlns:a16="http://schemas.microsoft.com/office/drawing/2014/main" id="{C33F3E85-8C43-3C7C-FE80-93E1F888F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2"/>
          <a:stretch/>
        </p:blipFill>
        <p:spPr bwMode="auto">
          <a:xfrm>
            <a:off x="2972478" y="2189888"/>
            <a:ext cx="1413704" cy="126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ow to Don and Doff Surgical Face Mask - Mun Global">
            <a:extLst>
              <a:ext uri="{FF2B5EF4-FFF2-40B4-BE49-F238E27FC236}">
                <a16:creationId xmlns:a16="http://schemas.microsoft.com/office/drawing/2014/main" id="{A233272A-2E9A-1C6B-A453-FF71F7E41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/>
          <a:stretch/>
        </p:blipFill>
        <p:spPr bwMode="auto">
          <a:xfrm>
            <a:off x="3824074" y="3805474"/>
            <a:ext cx="1388015" cy="9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Adult Patient Intubated With A Endotracheal Tube Stock Illustration -  Download Image Now - Intubation, Tube, Laryngoscope - iStock">
            <a:extLst>
              <a:ext uri="{FF2B5EF4-FFF2-40B4-BE49-F238E27FC236}">
                <a16:creationId xmlns:a16="http://schemas.microsoft.com/office/drawing/2014/main" id="{782ABFE6-5467-45F7-D809-5AB4FCB1F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8706" r="6633" b="8706"/>
          <a:stretch/>
        </p:blipFill>
        <p:spPr bwMode="auto">
          <a:xfrm>
            <a:off x="3340728" y="5097578"/>
            <a:ext cx="1388016" cy="130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mask graphic">
            <a:extLst>
              <a:ext uri="{FF2B5EF4-FFF2-40B4-BE49-F238E27FC236}">
                <a16:creationId xmlns:a16="http://schemas.microsoft.com/office/drawing/2014/main" id="{C0AC02DF-917C-BE08-2582-F3A9F3A8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58" y="3666721"/>
            <a:ext cx="1997012" cy="13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Social Distancing Yellow Sign 2 M Two People Stay On 2 Meters Distance  Stock Illustration - Download Image Now - iStock">
            <a:extLst>
              <a:ext uri="{FF2B5EF4-FFF2-40B4-BE49-F238E27FC236}">
                <a16:creationId xmlns:a16="http://schemas.microsoft.com/office/drawing/2014/main" id="{3733B8A1-D719-88F5-E921-B7CDCCFD0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2" b="14448"/>
          <a:stretch/>
        </p:blipFill>
        <p:spPr bwMode="auto">
          <a:xfrm>
            <a:off x="7307771" y="5441380"/>
            <a:ext cx="1371013" cy="9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Free Choir Clipart Pictures - Clipartix">
            <a:extLst>
              <a:ext uri="{FF2B5EF4-FFF2-40B4-BE49-F238E27FC236}">
                <a16:creationId xmlns:a16="http://schemas.microsoft.com/office/drawing/2014/main" id="{3D6B2ABD-25C4-EA75-EB49-43DA7E159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32"/>
          <a:stretch/>
        </p:blipFill>
        <p:spPr bwMode="auto">
          <a:xfrm>
            <a:off x="9030797" y="5052035"/>
            <a:ext cx="1833486" cy="135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B45477-5F0F-747C-BC8D-3D07157EF43F}"/>
              </a:ext>
            </a:extLst>
          </p:cNvPr>
          <p:cNvCxnSpPr/>
          <p:nvPr/>
        </p:nvCxnSpPr>
        <p:spPr>
          <a:xfrm>
            <a:off x="5870713" y="662609"/>
            <a:ext cx="0" cy="59767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46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Making masks fit better can reduce coronavirus exposure by 96 percent">
            <a:extLst>
              <a:ext uri="{FF2B5EF4-FFF2-40B4-BE49-F238E27FC236}">
                <a16:creationId xmlns:a16="http://schemas.microsoft.com/office/drawing/2014/main" id="{DEA69B93-BFBC-3885-618B-2127A34D6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7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FC2D47-C7BC-8DFE-C436-86967FA4CEA6}"/>
              </a:ext>
            </a:extLst>
          </p:cNvPr>
          <p:cNvSpPr txBox="1"/>
          <p:nvPr/>
        </p:nvSpPr>
        <p:spPr>
          <a:xfrm>
            <a:off x="1709530" y="1659285"/>
            <a:ext cx="8772939" cy="3970318"/>
          </a:xfrm>
          <a:prstGeom prst="rect">
            <a:avLst/>
          </a:prstGeom>
          <a:solidFill>
            <a:schemeClr val="bg1">
              <a:alpha val="69759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MASKS DON’T WORK if you’re not wearing them </a:t>
            </a:r>
            <a:r>
              <a:rPr lang="en-US" sz="2800" u="sng" dirty="0"/>
              <a:t>all the time</a:t>
            </a:r>
            <a:r>
              <a:rPr lang="en-US" sz="2800" dirty="0"/>
              <a:t> when you’re indoors</a:t>
            </a:r>
          </a:p>
          <a:p>
            <a:endParaRPr lang="en-US" sz="2800" dirty="0"/>
          </a:p>
          <a:p>
            <a:r>
              <a:rPr lang="en-US" sz="2800" dirty="0"/>
              <a:t>MASKS DON’T WORK if they don’t fit you with good seal</a:t>
            </a:r>
          </a:p>
          <a:p>
            <a:endParaRPr lang="en-US" sz="2800" dirty="0"/>
          </a:p>
          <a:p>
            <a:r>
              <a:rPr lang="en-US" sz="2800" dirty="0"/>
              <a:t>MASKS DON’T WORK [well] if they’re made of the wrong material</a:t>
            </a:r>
          </a:p>
          <a:p>
            <a:endParaRPr lang="en-US" sz="2800" dirty="0"/>
          </a:p>
          <a:p>
            <a:r>
              <a:rPr lang="en-US" sz="2800" dirty="0"/>
              <a:t>MASKS DON’T WORK if you keep taking them off</a:t>
            </a:r>
          </a:p>
        </p:txBody>
      </p:sp>
    </p:spTree>
    <p:extLst>
      <p:ext uri="{BB962C8B-B14F-4D97-AF65-F5344CB8AC3E}">
        <p14:creationId xmlns:p14="http://schemas.microsoft.com/office/powerpoint/2010/main" val="337748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90F90C-AF50-4A5B-6A20-59D876273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65" y="177836"/>
            <a:ext cx="7772400" cy="6502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DEDF26-3A3A-C42D-5725-1C262AF297E1}"/>
              </a:ext>
            </a:extLst>
          </p:cNvPr>
          <p:cNvSpPr txBox="1"/>
          <p:nvPr/>
        </p:nvSpPr>
        <p:spPr>
          <a:xfrm>
            <a:off x="8560904" y="1749287"/>
            <a:ext cx="31573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Respirator-grade masks for all staff in health and care settings is an occupational health issue</a:t>
            </a:r>
          </a:p>
          <a:p>
            <a:endParaRPr lang="en-US" sz="2400" dirty="0"/>
          </a:p>
          <a:p>
            <a:r>
              <a:rPr lang="en-US" sz="2400" dirty="0"/>
              <a:t>RCTs of respirators v masks were ‘negative’ – perhaps because respirators were not worn continuously while indoors </a:t>
            </a:r>
          </a:p>
        </p:txBody>
      </p:sp>
    </p:spTree>
    <p:extLst>
      <p:ext uri="{BB962C8B-B14F-4D97-AF65-F5344CB8AC3E}">
        <p14:creationId xmlns:p14="http://schemas.microsoft.com/office/powerpoint/2010/main" val="13798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C3FBB29-5DC8-099C-A013-B4CFC0DECF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9000" y="1568450"/>
            <a:ext cx="27940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DD42AD1B-6D74-86B2-AE87-42E2C89F2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81" y="1132972"/>
            <a:ext cx="3954974" cy="52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6B8D966-3042-0D5A-6D67-3E343FB1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76" y="0"/>
            <a:ext cx="5294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275715-EEA8-6EB9-A9C9-5DF132FEB59A}"/>
              </a:ext>
            </a:extLst>
          </p:cNvPr>
          <p:cNvSpPr txBox="1"/>
          <p:nvPr/>
        </p:nvSpPr>
        <p:spPr>
          <a:xfrm>
            <a:off x="674273" y="226889"/>
            <a:ext cx="5359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Corsi</a:t>
            </a:r>
            <a:r>
              <a:rPr lang="en-US" sz="2400" dirty="0"/>
              <a:t>-Rosenthal box (Wikipedia)</a:t>
            </a:r>
          </a:p>
        </p:txBody>
      </p:sp>
    </p:spTree>
    <p:extLst>
      <p:ext uri="{BB962C8B-B14F-4D97-AF65-F5344CB8AC3E}">
        <p14:creationId xmlns:p14="http://schemas.microsoft.com/office/powerpoint/2010/main" val="227498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C3FBB29-5DC8-099C-A013-B4CFC0DECF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9000" y="1568450"/>
            <a:ext cx="27940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75715-EEA8-6EB9-A9C9-5DF132FEB59A}"/>
              </a:ext>
            </a:extLst>
          </p:cNvPr>
          <p:cNvSpPr txBox="1"/>
          <p:nvPr/>
        </p:nvSpPr>
        <p:spPr>
          <a:xfrm>
            <a:off x="664323" y="469649"/>
            <a:ext cx="8832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Learning from the past: Upper-room UV-C</a:t>
            </a:r>
          </a:p>
        </p:txBody>
      </p:sp>
      <p:pic>
        <p:nvPicPr>
          <p:cNvPr id="5" name="Picture 4" descr="UVC in school classroom in 1930s">
            <a:extLst>
              <a:ext uri="{FF2B5EF4-FFF2-40B4-BE49-F238E27FC236}">
                <a16:creationId xmlns:a16="http://schemas.microsoft.com/office/drawing/2014/main" id="{0EFB32F2-7598-EF5F-82B7-F4BC64213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346" y="308595"/>
            <a:ext cx="3343123" cy="3327787"/>
          </a:xfrm>
          <a:prstGeom prst="rect">
            <a:avLst/>
          </a:prstGeom>
        </p:spPr>
      </p:pic>
      <p:pic>
        <p:nvPicPr>
          <p:cNvPr id="1026" name="Picture 2" descr="UVGI">
            <a:extLst>
              <a:ext uri="{FF2B5EF4-FFF2-40B4-BE49-F238E27FC236}">
                <a16:creationId xmlns:a16="http://schemas.microsoft.com/office/drawing/2014/main" id="{79B342BE-F6A4-CC66-2E29-46C0D2095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r="18943"/>
          <a:stretch/>
        </p:blipFill>
        <p:spPr bwMode="auto">
          <a:xfrm>
            <a:off x="592064" y="1409951"/>
            <a:ext cx="636902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45226DC-B0D7-FA43-D67B-DED4AB2B5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3848351"/>
            <a:ext cx="381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7DD67-021D-2CEF-6F9C-424B32ECE4AF}"/>
              </a:ext>
            </a:extLst>
          </p:cNvPr>
          <p:cNvSpPr txBox="1"/>
          <p:nvPr/>
        </p:nvSpPr>
        <p:spPr>
          <a:xfrm>
            <a:off x="7825346" y="3048000"/>
            <a:ext cx="92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1942</a:t>
            </a:r>
          </a:p>
        </p:txBody>
      </p:sp>
    </p:spTree>
    <p:extLst>
      <p:ext uri="{BB962C8B-B14F-4D97-AF65-F5344CB8AC3E}">
        <p14:creationId xmlns:p14="http://schemas.microsoft.com/office/powerpoint/2010/main" val="34530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385EA-7A77-32AC-C83B-99091870A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18" r="26097" b="11240"/>
          <a:stretch/>
        </p:blipFill>
        <p:spPr>
          <a:xfrm>
            <a:off x="-63693" y="0"/>
            <a:ext cx="12507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1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s looking into microscope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23" y="0"/>
            <a:ext cx="11668951" cy="6857990"/>
          </a:xfrm>
        </p:spPr>
        <p:txBody>
          <a:bodyPr anchor="ctr">
            <a:noAutofit/>
          </a:bodyPr>
          <a:lstStyle/>
          <a:p>
            <a:pPr algn="l"/>
            <a:br>
              <a:rPr lang="en-US" sz="11700" b="1" dirty="0"/>
            </a:br>
            <a:br>
              <a:rPr lang="en-US" sz="11700" b="1" dirty="0"/>
            </a:br>
            <a:br>
              <a:rPr lang="en-US" sz="11700" b="1" dirty="0"/>
            </a:br>
            <a:r>
              <a:rPr lang="en-US" sz="7200" b="1" dirty="0"/>
              <a:t>Clean Air For Schools</a:t>
            </a:r>
            <a:br>
              <a:rPr lang="en-US" sz="7200" b="1" dirty="0"/>
            </a:br>
            <a:br>
              <a:rPr lang="en-US" sz="7200" b="1" dirty="0"/>
            </a:br>
            <a:r>
              <a:rPr lang="en-US" sz="3600" b="1" dirty="0"/>
              <a:t>Warrington Project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1800" b="1" dirty="0">
                <a:solidFill>
                  <a:schemeClr val="tx2"/>
                </a:solidFill>
              </a:rPr>
              <a:t>Dr </a:t>
            </a:r>
            <a:r>
              <a:rPr lang="en-US" sz="1800" b="1" dirty="0" err="1">
                <a:solidFill>
                  <a:schemeClr val="tx2"/>
                </a:solidFill>
              </a:rPr>
              <a:t>Binita</a:t>
            </a:r>
            <a:r>
              <a:rPr lang="en-US" sz="1800" b="1" dirty="0">
                <a:solidFill>
                  <a:schemeClr val="tx2"/>
                </a:solidFill>
              </a:rPr>
              <a:t> Kane</a:t>
            </a:r>
            <a:br>
              <a:rPr lang="en-US" sz="1800" b="1" dirty="0">
                <a:solidFill>
                  <a:schemeClr val="tx2"/>
                </a:solidFill>
              </a:rPr>
            </a:br>
            <a:r>
              <a:rPr lang="en-US" sz="1800" b="1" dirty="0">
                <a:solidFill>
                  <a:schemeClr val="tx2"/>
                </a:solidFill>
              </a:rPr>
              <a:t>Leila Williams</a:t>
            </a:r>
            <a:br>
              <a:rPr lang="en-US" sz="1800" b="1" dirty="0">
                <a:solidFill>
                  <a:schemeClr val="tx2"/>
                </a:solidFill>
              </a:rPr>
            </a:br>
            <a:br>
              <a:rPr lang="en-US" sz="1800" b="1" dirty="0">
                <a:solidFill>
                  <a:schemeClr val="tx2"/>
                </a:solidFill>
              </a:rPr>
            </a:br>
            <a:br>
              <a:rPr lang="en-US" sz="1800" b="1" dirty="0">
                <a:solidFill>
                  <a:schemeClr val="tx2"/>
                </a:solidFill>
              </a:rPr>
            </a:br>
            <a:r>
              <a:rPr lang="en-US" sz="1800" b="1" dirty="0">
                <a:solidFill>
                  <a:schemeClr val="tx2"/>
                </a:solidFill>
              </a:rPr>
              <a:t>With the support of:</a:t>
            </a:r>
            <a:br>
              <a:rPr lang="en-US" sz="1800" b="1" dirty="0">
                <a:solidFill>
                  <a:schemeClr val="tx2"/>
                </a:solidFill>
              </a:rPr>
            </a:br>
            <a:r>
              <a:rPr lang="en-US" sz="1800" b="1" dirty="0">
                <a:solidFill>
                  <a:schemeClr val="tx2"/>
                </a:solidFill>
              </a:rPr>
              <a:t>Public Health team Warrington BC</a:t>
            </a:r>
            <a:br>
              <a:rPr lang="en-US" sz="1800" b="1" dirty="0">
                <a:solidFill>
                  <a:schemeClr val="tx2"/>
                </a:solidFill>
              </a:rPr>
            </a:br>
            <a:br>
              <a:rPr lang="en-US" sz="1800" b="1" dirty="0">
                <a:solidFill>
                  <a:schemeClr val="tx2"/>
                </a:solidFill>
              </a:rPr>
            </a:br>
            <a:r>
              <a:rPr lang="en-US" sz="1800" b="1" dirty="0">
                <a:solidFill>
                  <a:schemeClr val="tx2"/>
                </a:solidFill>
              </a:rPr>
              <a:t>Dr Stefan </a:t>
            </a:r>
            <a:r>
              <a:rPr lang="en-US" sz="1800" b="1" dirty="0" err="1">
                <a:solidFill>
                  <a:schemeClr val="tx2"/>
                </a:solidFill>
              </a:rPr>
              <a:t>Stojanovic</a:t>
            </a:r>
            <a:br>
              <a:rPr lang="en-US" sz="1800" b="1" dirty="0">
                <a:solidFill>
                  <a:schemeClr val="tx2"/>
                </a:solidFill>
              </a:rPr>
            </a:br>
            <a:r>
              <a:rPr lang="en-US" sz="1800" b="1" dirty="0">
                <a:solidFill>
                  <a:schemeClr val="tx2"/>
                </a:solidFill>
              </a:rPr>
              <a:t>Michelle Wong</a:t>
            </a:r>
            <a:br>
              <a:rPr lang="en-US" sz="1800" b="1" dirty="0">
                <a:solidFill>
                  <a:schemeClr val="tx2"/>
                </a:solidFill>
              </a:rPr>
            </a:br>
            <a:r>
              <a:rPr lang="en-US" sz="1800" b="1" dirty="0">
                <a:solidFill>
                  <a:schemeClr val="tx2"/>
                </a:solidFill>
              </a:rPr>
              <a:t>@PeteUK7 (Twitter)</a:t>
            </a:r>
            <a:br>
              <a:rPr lang="en-US" sz="1800" b="1" dirty="0">
                <a:solidFill>
                  <a:schemeClr val="tx2"/>
                </a:solidFill>
              </a:rPr>
            </a:br>
            <a:br>
              <a:rPr lang="en-US" sz="7200" b="1" dirty="0"/>
            </a:br>
            <a:br>
              <a:rPr lang="en-US" sz="11700" b="1" dirty="0"/>
            </a:br>
            <a:endParaRPr lang="en-US" sz="11700" b="1" dirty="0"/>
          </a:p>
        </p:txBody>
      </p:sp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13" y="276225"/>
            <a:ext cx="7134388" cy="2009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/>
              <a:t>Why clean air is important</a:t>
            </a:r>
            <a:br>
              <a:rPr lang="en-US" dirty="0"/>
            </a:br>
            <a:endParaRPr lang="en-US" b="1" dirty="0"/>
          </a:p>
        </p:txBody>
      </p:sp>
      <p:graphicFrame>
        <p:nvGraphicFramePr>
          <p:cNvPr id="24" name="Content Placeholder 8" descr="Icon SmartArt graphic">
            <a:extLst>
              <a:ext uri="{FF2B5EF4-FFF2-40B4-BE49-F238E27FC236}">
                <a16:creationId xmlns:a16="http://schemas.microsoft.com/office/drawing/2014/main" id="{1E8F1206-26E1-9E44-A1A9-B061CF0EEA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2412" y="2055497"/>
          <a:ext cx="7134388" cy="454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student looking into microscope">
            <a:extLst>
              <a:ext uri="{FF2B5EF4-FFF2-40B4-BE49-F238E27FC236}">
                <a16:creationId xmlns:a16="http://schemas.microsoft.com/office/drawing/2014/main" id="{7480DF21-DE52-7742-819E-D9D5B41482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36" r="-1" b="30846"/>
          <a:stretch/>
        </p:blipFill>
        <p:spPr>
          <a:xfrm>
            <a:off x="7620526" y="138117"/>
            <a:ext cx="4571649" cy="2285990"/>
          </a:xfrm>
          <a:prstGeom prst="rect">
            <a:avLst/>
          </a:prstGeom>
        </p:spPr>
      </p:pic>
      <p:pic>
        <p:nvPicPr>
          <p:cNvPr id="4" name="Picture 3" descr="students observing teacher do science experiment">
            <a:extLst>
              <a:ext uri="{FF2B5EF4-FFF2-40B4-BE49-F238E27FC236}">
                <a16:creationId xmlns:a16="http://schemas.microsoft.com/office/drawing/2014/main" id="{1B68EC3C-BFE7-5A05-4740-CFE36E482A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03" b="10097"/>
          <a:stretch/>
        </p:blipFill>
        <p:spPr>
          <a:xfrm>
            <a:off x="7620351" y="2286000"/>
            <a:ext cx="2286000" cy="2286000"/>
          </a:xfrm>
          <a:prstGeom prst="rect">
            <a:avLst/>
          </a:prstGeom>
        </p:spPr>
      </p:pic>
      <p:pic>
        <p:nvPicPr>
          <p:cNvPr id="3" name="Picture 2" descr="students raising hands">
            <a:extLst>
              <a:ext uri="{FF2B5EF4-FFF2-40B4-BE49-F238E27FC236}">
                <a16:creationId xmlns:a16="http://schemas.microsoft.com/office/drawing/2014/main" id="{9ACE7CFC-96D3-8B2F-E5CF-DF6E616867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86" r="-2" b="5862"/>
          <a:stretch/>
        </p:blipFill>
        <p:spPr>
          <a:xfrm>
            <a:off x="9906000" y="2286000"/>
            <a:ext cx="2286000" cy="2286000"/>
          </a:xfrm>
          <a:prstGeom prst="rect">
            <a:avLst/>
          </a:prstGeom>
        </p:spPr>
      </p:pic>
      <p:pic>
        <p:nvPicPr>
          <p:cNvPr id="16" name="Picture 15" descr="student looking at test tube">
            <a:extLst>
              <a:ext uri="{FF2B5EF4-FFF2-40B4-BE49-F238E27FC236}">
                <a16:creationId xmlns:a16="http://schemas.microsoft.com/office/drawing/2014/main" id="{EE1B592D-31D6-3841-8CC1-3C629FEDB5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285" r="-1" b="17460"/>
          <a:stretch/>
        </p:blipFill>
        <p:spPr>
          <a:xfrm>
            <a:off x="7620351" y="4572000"/>
            <a:ext cx="457164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0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85" y="0"/>
            <a:ext cx="6310471" cy="1905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Proposal: STEM Project </a:t>
            </a:r>
          </a:p>
        </p:txBody>
      </p:sp>
      <p:graphicFrame>
        <p:nvGraphicFramePr>
          <p:cNvPr id="24" name="Content Placeholder 8" descr="Icon SmartArt graphic">
            <a:extLst>
              <a:ext uri="{FF2B5EF4-FFF2-40B4-BE49-F238E27FC236}">
                <a16:creationId xmlns:a16="http://schemas.microsoft.com/office/drawing/2014/main" id="{1E8F1206-26E1-9E44-A1A9-B061CF0EEA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1556" y="1467776"/>
          <a:ext cx="6310471" cy="505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15" descr="student looking at test tube">
            <a:extLst>
              <a:ext uri="{FF2B5EF4-FFF2-40B4-BE49-F238E27FC236}">
                <a16:creationId xmlns:a16="http://schemas.microsoft.com/office/drawing/2014/main" id="{EE1B592D-31D6-3841-8CC1-3C629FEDB5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8" r="3" b="3"/>
          <a:stretch/>
        </p:blipFill>
        <p:spPr>
          <a:xfrm>
            <a:off x="8820149" y="3539579"/>
            <a:ext cx="3210985" cy="3123425"/>
          </a:xfrm>
          <a:prstGeom prst="rect">
            <a:avLst/>
          </a:prstGeom>
        </p:spPr>
      </p:pic>
      <p:pic>
        <p:nvPicPr>
          <p:cNvPr id="10" name="Picture 9" descr="student looking into microscope">
            <a:extLst>
              <a:ext uri="{FF2B5EF4-FFF2-40B4-BE49-F238E27FC236}">
                <a16:creationId xmlns:a16="http://schemas.microsoft.com/office/drawing/2014/main" id="{7480DF21-DE52-7742-819E-D9D5B41482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4" r="-5" b="-5"/>
          <a:stretch/>
        </p:blipFill>
        <p:spPr>
          <a:xfrm>
            <a:off x="6936485" y="790330"/>
            <a:ext cx="3767328" cy="3747805"/>
          </a:xfrm>
          <a:custGeom>
            <a:avLst/>
            <a:gdLst>
              <a:gd name="connsiteX0" fmla="*/ 0 w 3767328"/>
              <a:gd name="connsiteY0" fmla="*/ 0 h 3747805"/>
              <a:gd name="connsiteX1" fmla="*/ 3767328 w 3767328"/>
              <a:gd name="connsiteY1" fmla="*/ 0 h 3747805"/>
              <a:gd name="connsiteX2" fmla="*/ 3767328 w 3767328"/>
              <a:gd name="connsiteY2" fmla="*/ 2778856 h 3747805"/>
              <a:gd name="connsiteX3" fmla="*/ 1896721 w 3767328"/>
              <a:gd name="connsiteY3" fmla="*/ 2778856 h 3747805"/>
              <a:gd name="connsiteX4" fmla="*/ 1896721 w 3767328"/>
              <a:gd name="connsiteY4" fmla="*/ 3747805 h 3747805"/>
              <a:gd name="connsiteX5" fmla="*/ 0 w 3767328"/>
              <a:gd name="connsiteY5" fmla="*/ 3747805 h 3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</p:spPr>
      </p:pic>
      <p:pic>
        <p:nvPicPr>
          <p:cNvPr id="14" name="Picture 13" descr="students observing teacher do science experiment">
            <a:extLst>
              <a:ext uri="{FF2B5EF4-FFF2-40B4-BE49-F238E27FC236}">
                <a16:creationId xmlns:a16="http://schemas.microsoft.com/office/drawing/2014/main" id="{6AC1EBEB-9D74-3E4C-9BDC-668D2D212A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" b="-2"/>
          <a:stretch/>
        </p:blipFill>
        <p:spPr>
          <a:xfrm>
            <a:off x="10185061" y="813642"/>
            <a:ext cx="1846073" cy="2778854"/>
          </a:xfrm>
          <a:prstGeom prst="rect">
            <a:avLst/>
          </a:prstGeom>
        </p:spPr>
      </p:pic>
      <p:pic>
        <p:nvPicPr>
          <p:cNvPr id="18" name="Picture 17" descr="students raising hands">
            <a:extLst>
              <a:ext uri="{FF2B5EF4-FFF2-40B4-BE49-F238E27FC236}">
                <a16:creationId xmlns:a16="http://schemas.microsoft.com/office/drawing/2014/main" id="{8D11AB9E-363B-C248-9288-085B4151B4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" b="5"/>
          <a:stretch/>
        </p:blipFill>
        <p:spPr>
          <a:xfrm>
            <a:off x="6922028" y="3995209"/>
            <a:ext cx="1898121" cy="26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9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8DE4CF-87E3-BE36-3011-2BC2EEA0B779}"/>
              </a:ext>
            </a:extLst>
          </p:cNvPr>
          <p:cNvSpPr txBox="1"/>
          <p:nvPr/>
        </p:nvSpPr>
        <p:spPr>
          <a:xfrm>
            <a:off x="1645920" y="1917896"/>
            <a:ext cx="87923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Going Airborne</a:t>
            </a:r>
          </a:p>
          <a:p>
            <a:pPr algn="ctr"/>
            <a:endParaRPr lang="en-GB" sz="4400" dirty="0"/>
          </a:p>
          <a:p>
            <a:pPr algn="ctr"/>
            <a:r>
              <a:rPr lang="en-GB" sz="2800" dirty="0"/>
              <a:t>What have we learnt about airborne transmission of SARS-CoV-2 and the implications for preventing transmission?</a:t>
            </a:r>
          </a:p>
          <a:p>
            <a:pPr algn="ctr"/>
            <a:r>
              <a:rPr lang="en-GB" sz="2800" dirty="0"/>
              <a:t>----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Trish Greenhalgh, Helen Salisbury, </a:t>
            </a:r>
            <a:r>
              <a:rPr lang="en-GB" sz="2800" dirty="0" err="1"/>
              <a:t>Binita</a:t>
            </a:r>
            <a:r>
              <a:rPr lang="en-GB" sz="2800" dirty="0"/>
              <a:t> Kane</a:t>
            </a:r>
          </a:p>
          <a:p>
            <a:pPr algn="ctr"/>
            <a:r>
              <a:rPr lang="en-GB" sz="2800" dirty="0"/>
              <a:t>8th September 2023</a:t>
            </a:r>
            <a:endParaRPr lang="en-US" sz="2800" dirty="0"/>
          </a:p>
        </p:txBody>
      </p:sp>
      <p:pic>
        <p:nvPicPr>
          <p:cNvPr id="5" name="Picture 2" descr="Independent SAGE">
            <a:extLst>
              <a:ext uri="{FF2B5EF4-FFF2-40B4-BE49-F238E27FC236}">
                <a16:creationId xmlns:a16="http://schemas.microsoft.com/office/drawing/2014/main" id="{6AA17430-D9BD-AB10-7FC0-DEF260BE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6" y="393652"/>
            <a:ext cx="4336269" cy="102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F2529B-DC16-82F9-D9A4-A9E86BAC7C84}"/>
              </a:ext>
            </a:extLst>
          </p:cNvPr>
          <p:cNvSpPr txBox="1"/>
          <p:nvPr/>
        </p:nvSpPr>
        <p:spPr>
          <a:xfrm>
            <a:off x="7398179" y="446566"/>
            <a:ext cx="4487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https://www.independentsage.org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5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F96F-B0BE-4E84-A401-8F843805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395" y="201167"/>
            <a:ext cx="8655605" cy="14477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Our AMBITION  </a:t>
            </a:r>
            <a:endParaRPr lang="en-US" sz="48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 descr="Icon SmartArt graphic">
            <a:extLst>
              <a:ext uri="{FF2B5EF4-FFF2-40B4-BE49-F238E27FC236}">
                <a16:creationId xmlns:a16="http://schemas.microsoft.com/office/drawing/2014/main" id="{2B828A48-3EC3-4EF9-8697-5D2A44F3F05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36395" y="1337230"/>
          <a:ext cx="8545688" cy="5162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Students observing science experiment">
            <a:extLst>
              <a:ext uri="{FF2B5EF4-FFF2-40B4-BE49-F238E27FC236}">
                <a16:creationId xmlns:a16="http://schemas.microsoft.com/office/drawing/2014/main" id="{78F172A8-6231-D14E-A13D-8613F2AEAD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201167"/>
            <a:ext cx="3353515" cy="2738556"/>
          </a:xfrm>
          <a:prstGeom prst="rect">
            <a:avLst/>
          </a:prstGeom>
          <a:ln w="38100">
            <a:noFill/>
          </a:ln>
          <a:effectLst/>
        </p:spPr>
      </p:pic>
      <p:pic>
        <p:nvPicPr>
          <p:cNvPr id="4" name="Picture 3" descr="student wearing goggles pouring something into a beaker">
            <a:extLst>
              <a:ext uri="{FF2B5EF4-FFF2-40B4-BE49-F238E27FC236}">
                <a16:creationId xmlns:a16="http://schemas.microsoft.com/office/drawing/2014/main" id="{5D8F1927-EC97-404E-90EF-533BB92836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3100591"/>
            <a:ext cx="3353515" cy="3556242"/>
          </a:xfrm>
          <a:prstGeom prst="rect">
            <a:avLst/>
          </a:pr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06815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67821-20FF-E8BA-5A16-01E9C0C2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90500"/>
            <a:ext cx="7381875" cy="13370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/>
              <a:t>Warrington schools </a:t>
            </a:r>
          </a:p>
        </p:txBody>
      </p:sp>
      <p:pic>
        <p:nvPicPr>
          <p:cNvPr id="6" name="Picture Placeholder 5" descr="A group of people standing in front of a car&#10;&#10;Description automatically generated with medium confidence">
            <a:extLst>
              <a:ext uri="{FF2B5EF4-FFF2-40B4-BE49-F238E27FC236}">
                <a16:creationId xmlns:a16="http://schemas.microsoft.com/office/drawing/2014/main" id="{091453B9-646F-B640-A264-2A27C1315E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187" r="5186" b="-1"/>
          <a:stretch/>
        </p:blipFill>
        <p:spPr>
          <a:xfrm>
            <a:off x="7900930" y="325066"/>
            <a:ext cx="4091045" cy="310393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45E1E-B25F-8799-A4C7-444D3075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976" y="2231988"/>
            <a:ext cx="6414834" cy="481965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2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Funding from local recycling business  </a:t>
            </a:r>
            <a:r>
              <a:rPr lang="en-US" sz="2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Novelis</a:t>
            </a:r>
            <a:endParaRPr lang="en-US" sz="2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Support from Science and Technology Facilities Council (STFC)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Participants</a:t>
            </a:r>
          </a:p>
          <a:p>
            <a:pPr>
              <a:buClr>
                <a:schemeClr val="tx1"/>
              </a:buClr>
            </a:pPr>
            <a:r>
              <a:rPr lang="en-US" sz="2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24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- High Schools x 2</a:t>
            </a:r>
          </a:p>
          <a:p>
            <a:pPr>
              <a:buClr>
                <a:schemeClr val="tx1"/>
              </a:buClr>
            </a:pPr>
            <a:r>
              <a:rPr lang="en-US" sz="24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- Primary schools x 2</a:t>
            </a:r>
          </a:p>
          <a:p>
            <a:pPr>
              <a:buClr>
                <a:schemeClr val="tx1"/>
              </a:buClr>
            </a:pPr>
            <a:endParaRPr lang="en-US" sz="24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4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Plan for year 5 air quality projects / exhibition to ‘teach’ </a:t>
            </a:r>
            <a:r>
              <a:rPr lang="en-US" sz="24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pre-schoolers</a:t>
            </a:r>
            <a:r>
              <a:rPr lang="en-US" sz="24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about clean air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4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Build DIY air filters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endParaRPr lang="en-US" sz="26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0DDF8-85D9-C47A-B6A7-2C89FDB26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930" y="3729382"/>
            <a:ext cx="3745094" cy="27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12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67821-20FF-E8BA-5A16-01E9C0C2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98819"/>
            <a:ext cx="738187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/>
              <a:t>Warrington schools </a:t>
            </a:r>
          </a:p>
        </p:txBody>
      </p:sp>
      <p:pic>
        <p:nvPicPr>
          <p:cNvPr id="6" name="Picture Placeholder 5" descr="A group of people standing in front of a car&#10;&#10;Description automatically generated with medium confidence">
            <a:extLst>
              <a:ext uri="{FF2B5EF4-FFF2-40B4-BE49-F238E27FC236}">
                <a16:creationId xmlns:a16="http://schemas.microsoft.com/office/drawing/2014/main" id="{091453B9-646F-B640-A264-2A27C1315E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187" r="5186" b="-1"/>
          <a:stretch/>
        </p:blipFill>
        <p:spPr>
          <a:xfrm>
            <a:off x="7900930" y="325066"/>
            <a:ext cx="4091045" cy="310393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45E1E-B25F-8799-A4C7-444D3075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8416" y="1990725"/>
            <a:ext cx="7157784" cy="4743450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endParaRPr lang="en-US" sz="1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32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STEM Clubs up and running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32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32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To date  &gt;30 Clean Air Filters built – </a:t>
            </a:r>
            <a:r>
              <a:rPr lang="en-US" sz="32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CorsiRosenthal</a:t>
            </a:r>
            <a:r>
              <a:rPr lang="en-US" sz="32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boxes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32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32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Linking up with other projects e.g. SAMHE (Schools’ Air Quality Monitoring for Health and Education)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32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32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Looking for more funding opportunities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32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32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Where there is a will there’s a way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1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1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1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10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0DDF8-85D9-C47A-B6A7-2C89FDB26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930" y="3729382"/>
            <a:ext cx="3745094" cy="27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09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amous acoustics: The secret of the Main Hall - The Concertgebouw">
            <a:extLst>
              <a:ext uri="{FF2B5EF4-FFF2-40B4-BE49-F238E27FC236}">
                <a16:creationId xmlns:a16="http://schemas.microsoft.com/office/drawing/2014/main" id="{5873427F-9FDF-C0D5-CD2C-2CBDE658D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8DE4CF-87E3-BE36-3011-2BC2EEA0B779}"/>
              </a:ext>
            </a:extLst>
          </p:cNvPr>
          <p:cNvSpPr txBox="1"/>
          <p:nvPr/>
        </p:nvSpPr>
        <p:spPr>
          <a:xfrm>
            <a:off x="173501" y="6236678"/>
            <a:ext cx="11844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● 8</a:t>
            </a:r>
            <a:r>
              <a:rPr lang="en-US" sz="2200" baseline="30000" dirty="0"/>
              <a:t>th</a:t>
            </a:r>
            <a:r>
              <a:rPr lang="en-US" sz="2200" dirty="0"/>
              <a:t> March 2020 ● Amsterdam </a:t>
            </a:r>
            <a:r>
              <a:rPr lang="en-GB" sz="2200" dirty="0"/>
              <a:t>Concertgebouw </a:t>
            </a:r>
            <a:r>
              <a:rPr lang="en-US" sz="2200" dirty="0"/>
              <a:t>● </a:t>
            </a:r>
            <a:r>
              <a:rPr lang="en-GB" sz="2200" dirty="0"/>
              <a:t>Bach’s St John Passion </a:t>
            </a:r>
            <a:r>
              <a:rPr lang="en-US" sz="2200" dirty="0"/>
              <a:t>● 102/130 infected ● 4 dead</a:t>
            </a:r>
          </a:p>
        </p:txBody>
      </p:sp>
    </p:spTree>
    <p:extLst>
      <p:ext uri="{BB962C8B-B14F-4D97-AF65-F5344CB8AC3E}">
        <p14:creationId xmlns:p14="http://schemas.microsoft.com/office/powerpoint/2010/main" val="33403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8DE4CF-87E3-BE36-3011-2BC2EEA0B779}"/>
              </a:ext>
            </a:extLst>
          </p:cNvPr>
          <p:cNvSpPr txBox="1"/>
          <p:nvPr/>
        </p:nvSpPr>
        <p:spPr>
          <a:xfrm>
            <a:off x="356381" y="3565639"/>
            <a:ext cx="600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● 28</a:t>
            </a:r>
            <a:r>
              <a:rPr lang="en-US" sz="2200" baseline="30000" dirty="0"/>
              <a:t>th</a:t>
            </a:r>
            <a:r>
              <a:rPr lang="en-US" sz="2200" dirty="0"/>
              <a:t> March 2020 ● </a:t>
            </a:r>
            <a:r>
              <a:rPr lang="en-GB" sz="2200" dirty="0"/>
              <a:t>WHO</a:t>
            </a:r>
            <a:r>
              <a:rPr lang="en-US" sz="2200" dirty="0"/>
              <a:t>’s “fake news” Tweet </a:t>
            </a:r>
            <a:r>
              <a:rPr lang="en-GB" sz="2200" dirty="0"/>
              <a:t> </a:t>
            </a:r>
            <a:endParaRPr lang="en-US" sz="2200" dirty="0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E47595DF-491D-E9D1-1424-15C6E1ABE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" y="457722"/>
            <a:ext cx="566928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orld Health Organization's chief scientist Soumya Swaminathan">
            <a:extLst>
              <a:ext uri="{FF2B5EF4-FFF2-40B4-BE49-F238E27FC236}">
                <a16:creationId xmlns:a16="http://schemas.microsoft.com/office/drawing/2014/main" id="{A4B1F5E5-CAD0-25A9-6A76-B18D8E505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4"/>
          <a:stretch/>
        </p:blipFill>
        <p:spPr bwMode="auto">
          <a:xfrm>
            <a:off x="7877908" y="450167"/>
            <a:ext cx="3390386" cy="353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9C292-AB14-D407-150B-ECEC07038415}"/>
              </a:ext>
            </a:extLst>
          </p:cNvPr>
          <p:cNvSpPr txBox="1"/>
          <p:nvPr/>
        </p:nvSpPr>
        <p:spPr>
          <a:xfrm>
            <a:off x="6684499" y="4284175"/>
            <a:ext cx="538558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● 23</a:t>
            </a:r>
            <a:r>
              <a:rPr lang="en-US" sz="2200" baseline="30000" dirty="0"/>
              <a:t>rd</a:t>
            </a:r>
            <a:r>
              <a:rPr lang="en-US" sz="2200" dirty="0"/>
              <a:t> November 2022 ● </a:t>
            </a:r>
            <a:r>
              <a:rPr lang="en-GB" sz="2200" dirty="0"/>
              <a:t>WHO</a:t>
            </a:r>
            <a:r>
              <a:rPr lang="en-US" sz="2200" dirty="0"/>
              <a:t> chief scientist Dr Soumya Swaminathan “Biggest regret?”</a:t>
            </a:r>
          </a:p>
          <a:p>
            <a:endParaRPr lang="en-US" sz="800" dirty="0"/>
          </a:p>
          <a:p>
            <a:r>
              <a:rPr lang="en-US" sz="2200" i="1" dirty="0">
                <a:solidFill>
                  <a:srgbClr val="C00000"/>
                </a:solidFill>
              </a:rPr>
              <a:t>“We were not forcefully saying: ‘This is an airborne virus.’ I regret that we didn't do this much, much earlier.”</a:t>
            </a:r>
          </a:p>
          <a:p>
            <a:endParaRPr lang="en-US" sz="800" dirty="0"/>
          </a:p>
          <a:p>
            <a:pPr algn="r"/>
            <a:r>
              <a:rPr lang="en-US" sz="2200" dirty="0"/>
              <a:t>Science Insider 23.11.22</a:t>
            </a:r>
          </a:p>
        </p:txBody>
      </p:sp>
    </p:spTree>
    <p:extLst>
      <p:ext uri="{BB962C8B-B14F-4D97-AF65-F5344CB8AC3E}">
        <p14:creationId xmlns:p14="http://schemas.microsoft.com/office/powerpoint/2010/main" val="34892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CA54D-9BD1-0FEB-3F51-B8F5643661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83D8E-BD7C-612F-6F6A-238F0DA762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4" descr="Fig. 3">
            <a:extLst>
              <a:ext uri="{FF2B5EF4-FFF2-40B4-BE49-F238E27FC236}">
                <a16:creationId xmlns:a16="http://schemas.microsoft.com/office/drawing/2014/main" id="{6D30292D-F98F-C6F0-62AA-0DEFC81494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5775" y="0"/>
            <a:ext cx="1122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ig. 3">
            <a:extLst>
              <a:ext uri="{FF2B5EF4-FFF2-40B4-BE49-F238E27FC236}">
                <a16:creationId xmlns:a16="http://schemas.microsoft.com/office/drawing/2014/main" id="{303CC29D-EC29-86D7-6A25-6A029953B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1122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9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4BF236-FC8A-3C83-98C5-6E377A20B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40" y="1172308"/>
            <a:ext cx="5876060" cy="37908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5" descr="A picture containing text, transport, vector graphics, balloon&#10;&#10;Description automatically generated">
            <a:extLst>
              <a:ext uri="{FF2B5EF4-FFF2-40B4-BE49-F238E27FC236}">
                <a16:creationId xmlns:a16="http://schemas.microsoft.com/office/drawing/2014/main" id="{E5B5C4C5-EC27-EB5A-149B-4726CFB36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388" y="5302635"/>
            <a:ext cx="1270000" cy="1267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03B3B1-6249-91DE-F1BB-8EAA8183A7B6}"/>
              </a:ext>
            </a:extLst>
          </p:cNvPr>
          <p:cNvSpPr txBox="1"/>
          <p:nvPr/>
        </p:nvSpPr>
        <p:spPr>
          <a:xfrm>
            <a:off x="494792" y="5588515"/>
            <a:ext cx="532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Lancet 2021; 397: 1603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046215-0E53-FC48-B40A-E0666AABE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63"/>
          <a:stretch/>
        </p:blipFill>
        <p:spPr>
          <a:xfrm>
            <a:off x="6252595" y="1142491"/>
            <a:ext cx="5939405" cy="37908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22DD73-1135-1C3A-ED87-A95BA0736D39}"/>
              </a:ext>
            </a:extLst>
          </p:cNvPr>
          <p:cNvSpPr txBox="1"/>
          <p:nvPr/>
        </p:nvSpPr>
        <p:spPr>
          <a:xfrm>
            <a:off x="7124791" y="5620404"/>
            <a:ext cx="532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BMJ 2022; 378:e069940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3B8D3FC-5683-438B-2E9D-E35ADE40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30" y="5247014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4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BB05E2-9BFE-DBDF-6C53-9341C209EED3}"/>
              </a:ext>
            </a:extLst>
          </p:cNvPr>
          <p:cNvSpPr txBox="1"/>
          <p:nvPr/>
        </p:nvSpPr>
        <p:spPr>
          <a:xfrm>
            <a:off x="567394" y="639559"/>
            <a:ext cx="11488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Prevention policy used a flawed ‘droplet’ model: </a:t>
            </a:r>
            <a:endParaRPr lang="en-US" sz="4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669259-AA62-2135-E7B0-D39C984AD6D0}"/>
              </a:ext>
            </a:extLst>
          </p:cNvPr>
          <p:cNvGrpSpPr/>
          <p:nvPr/>
        </p:nvGrpSpPr>
        <p:grpSpPr>
          <a:xfrm>
            <a:off x="567394" y="1577395"/>
            <a:ext cx="4173418" cy="1097017"/>
            <a:chOff x="567394" y="1819699"/>
            <a:chExt cx="4173418" cy="1097017"/>
          </a:xfrm>
        </p:grpSpPr>
        <p:pic>
          <p:nvPicPr>
            <p:cNvPr id="4098" name="Picture 2" descr="Free Washing Hands Cliparts, Download Free Washing Hands Cliparts png  images, Free ClipArts on Clipart Library">
              <a:extLst>
                <a:ext uri="{FF2B5EF4-FFF2-40B4-BE49-F238E27FC236}">
                  <a16:creationId xmlns:a16="http://schemas.microsoft.com/office/drawing/2014/main" id="{7BEE80FB-9A35-320E-ADD2-3CA4DD6F7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94" y="1819699"/>
              <a:ext cx="1388015" cy="109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71CFCD-F3BF-21CB-E5F0-6CF35A8EC30C}"/>
                </a:ext>
              </a:extLst>
            </p:cNvPr>
            <p:cNvSpPr txBox="1"/>
            <p:nvPr/>
          </p:nvSpPr>
          <p:spPr>
            <a:xfrm>
              <a:off x="2025741" y="1839498"/>
              <a:ext cx="27150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● hand-washing  ❌</a:t>
              </a:r>
              <a:endParaRPr lang="en-US" sz="3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34592-93AA-16F0-2317-AFBF139C3A43}"/>
              </a:ext>
            </a:extLst>
          </p:cNvPr>
          <p:cNvGrpSpPr/>
          <p:nvPr/>
        </p:nvGrpSpPr>
        <p:grpSpPr>
          <a:xfrm>
            <a:off x="567394" y="3034392"/>
            <a:ext cx="4665788" cy="1092925"/>
            <a:chOff x="567394" y="3287468"/>
            <a:chExt cx="4665788" cy="1092925"/>
          </a:xfrm>
        </p:grpSpPr>
        <p:pic>
          <p:nvPicPr>
            <p:cNvPr id="4100" name="Picture 4" descr="Disinfect Clipart Transparent PNG Hd, Surface Disinfection Of Desktop  Objects, Disinfectant, 84, Epidemic Prevention And Control PNG Image For  Free Download">
              <a:extLst>
                <a:ext uri="{FF2B5EF4-FFF2-40B4-BE49-F238E27FC236}">
                  <a16:creationId xmlns:a16="http://schemas.microsoft.com/office/drawing/2014/main" id="{E55099E7-4B11-4F6C-E1A7-B31C834946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19" b="11341"/>
            <a:stretch/>
          </p:blipFill>
          <p:spPr bwMode="auto">
            <a:xfrm>
              <a:off x="567394" y="3287468"/>
              <a:ext cx="1388015" cy="109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6A9B32-547C-C713-AE90-1EEF8BC0F88F}"/>
                </a:ext>
              </a:extLst>
            </p:cNvPr>
            <p:cNvSpPr txBox="1"/>
            <p:nvPr/>
          </p:nvSpPr>
          <p:spPr>
            <a:xfrm>
              <a:off x="2025741" y="3303175"/>
              <a:ext cx="32074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● surface cleansing  ❌</a:t>
              </a:r>
              <a:endParaRPr lang="en-US" sz="3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BAD1914-80B6-788E-8938-603F069DB74D}"/>
              </a:ext>
            </a:extLst>
          </p:cNvPr>
          <p:cNvGrpSpPr/>
          <p:nvPr/>
        </p:nvGrpSpPr>
        <p:grpSpPr>
          <a:xfrm>
            <a:off x="6050439" y="3269281"/>
            <a:ext cx="5742052" cy="1569660"/>
            <a:chOff x="6686840" y="3509155"/>
            <a:chExt cx="5742052" cy="1569660"/>
          </a:xfrm>
        </p:grpSpPr>
        <p:pic>
          <p:nvPicPr>
            <p:cNvPr id="4102" name="Picture 6" descr="How to Don and Doff Surgical Face Mask - Mun Global">
              <a:extLst>
                <a:ext uri="{FF2B5EF4-FFF2-40B4-BE49-F238E27FC236}">
                  <a16:creationId xmlns:a16="http://schemas.microsoft.com/office/drawing/2014/main" id="{7E5DF50E-306E-F27A-73CB-66430DDCC6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20"/>
            <a:stretch/>
          </p:blipFill>
          <p:spPr bwMode="auto">
            <a:xfrm>
              <a:off x="6686840" y="3873493"/>
              <a:ext cx="1388015" cy="963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A2BDFC-E021-8AED-2109-FFD023247B04}"/>
                </a:ext>
              </a:extLst>
            </p:cNvPr>
            <p:cNvSpPr txBox="1"/>
            <p:nvPr/>
          </p:nvSpPr>
          <p:spPr>
            <a:xfrm>
              <a:off x="8243665" y="3509155"/>
              <a:ext cx="41852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● waterproof mask only if within 2m of person with symptoms ❌</a:t>
              </a:r>
              <a:endParaRPr lang="en-US" sz="3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420C12-06CD-43A4-A8B2-C6F2FC921F48}"/>
              </a:ext>
            </a:extLst>
          </p:cNvPr>
          <p:cNvGrpSpPr/>
          <p:nvPr/>
        </p:nvGrpSpPr>
        <p:grpSpPr>
          <a:xfrm>
            <a:off x="567394" y="4372974"/>
            <a:ext cx="4961209" cy="1077218"/>
            <a:chOff x="567394" y="4864980"/>
            <a:chExt cx="4961209" cy="1077218"/>
          </a:xfrm>
        </p:grpSpPr>
        <p:pic>
          <p:nvPicPr>
            <p:cNvPr id="4104" name="Picture 8" descr="Social Distancing Yellow Sign 2 M Two People Stay On 2 Meters Distance  Stock Illustration - Download Image Now - iStock">
              <a:extLst>
                <a:ext uri="{FF2B5EF4-FFF2-40B4-BE49-F238E27FC236}">
                  <a16:creationId xmlns:a16="http://schemas.microsoft.com/office/drawing/2014/main" id="{49CE46BF-A27B-D7D6-7975-F027D7901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42" b="14448"/>
            <a:stretch/>
          </p:blipFill>
          <p:spPr bwMode="auto">
            <a:xfrm>
              <a:off x="567394" y="4967200"/>
              <a:ext cx="1371013" cy="963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2C3598-9CB7-829A-C732-64EA4E6BE1F9}"/>
                </a:ext>
              </a:extLst>
            </p:cNvPr>
            <p:cNvSpPr txBox="1"/>
            <p:nvPr/>
          </p:nvSpPr>
          <p:spPr>
            <a:xfrm>
              <a:off x="2025741" y="4864980"/>
              <a:ext cx="35028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● physical distancing ((✅))</a:t>
              </a:r>
              <a:endParaRPr lang="en-US" sz="3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6BC6F6-C960-883D-EB69-8045CF84CF62}"/>
              </a:ext>
            </a:extLst>
          </p:cNvPr>
          <p:cNvGrpSpPr/>
          <p:nvPr/>
        </p:nvGrpSpPr>
        <p:grpSpPr>
          <a:xfrm>
            <a:off x="6050439" y="1789894"/>
            <a:ext cx="5744293" cy="1260205"/>
            <a:chOff x="6237899" y="3213320"/>
            <a:chExt cx="5744293" cy="1260205"/>
          </a:xfrm>
        </p:grpSpPr>
        <p:pic>
          <p:nvPicPr>
            <p:cNvPr id="4106" name="Picture 10" descr="Bad Example Cough Etiquette Coughing Sneezing Stock Vector (Royalty Free)  1676685589 | Shutterstock">
              <a:extLst>
                <a:ext uri="{FF2B5EF4-FFF2-40B4-BE49-F238E27FC236}">
                  <a16:creationId xmlns:a16="http://schemas.microsoft.com/office/drawing/2014/main" id="{AB59384E-D964-4991-9881-0BC8335BB3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82"/>
            <a:stretch/>
          </p:blipFill>
          <p:spPr bwMode="auto">
            <a:xfrm>
              <a:off x="6237899" y="3213320"/>
              <a:ext cx="1413704" cy="1260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602F04-927E-0D5B-7E7E-E59CE5085CCE}"/>
                </a:ext>
              </a:extLst>
            </p:cNvPr>
            <p:cNvSpPr txBox="1"/>
            <p:nvPr/>
          </p:nvSpPr>
          <p:spPr>
            <a:xfrm>
              <a:off x="7796965" y="3290237"/>
              <a:ext cx="41852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● isolate only if coughing / sneezing ❌</a:t>
              </a:r>
              <a:endParaRPr lang="en-US" sz="3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492729-9BB7-C96E-24D4-0C5B409C105B}"/>
              </a:ext>
            </a:extLst>
          </p:cNvPr>
          <p:cNvGrpSpPr/>
          <p:nvPr/>
        </p:nvGrpSpPr>
        <p:grpSpPr>
          <a:xfrm>
            <a:off x="795230" y="5566623"/>
            <a:ext cx="4597793" cy="1077218"/>
            <a:chOff x="6513239" y="1887892"/>
            <a:chExt cx="4597793" cy="10772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F4EF30-0DB1-0069-44DE-422F8286C315}"/>
                </a:ext>
              </a:extLst>
            </p:cNvPr>
            <p:cNvSpPr txBox="1"/>
            <p:nvPr/>
          </p:nvSpPr>
          <p:spPr>
            <a:xfrm>
              <a:off x="7651603" y="1887892"/>
              <a:ext cx="34594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● face shields and Perspex screens  ❌</a:t>
              </a:r>
              <a:endParaRPr lang="en-US" sz="3200" dirty="0"/>
            </a:p>
          </p:txBody>
        </p:sp>
        <p:pic>
          <p:nvPicPr>
            <p:cNvPr id="4108" name="Picture 12" descr="Premium Vector | Realistic face shield, protective plastic screen against  coronavirus, respiratory diseases and industrial polution. protective face  mask, breathing disease prevention.">
              <a:extLst>
                <a:ext uri="{FF2B5EF4-FFF2-40B4-BE49-F238E27FC236}">
                  <a16:creationId xmlns:a16="http://schemas.microsoft.com/office/drawing/2014/main" id="{37E69220-4DAB-0271-290A-DF75D1E84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239" y="1950258"/>
              <a:ext cx="969553" cy="96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4BAE811-A8A2-9A42-A6C7-46F5052E6A8F}"/>
              </a:ext>
            </a:extLst>
          </p:cNvPr>
          <p:cNvSpPr txBox="1"/>
          <p:nvPr/>
        </p:nvSpPr>
        <p:spPr>
          <a:xfrm>
            <a:off x="7607265" y="5161301"/>
            <a:ext cx="4017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● respirator mask only for aerosol-generating procedures ❌</a:t>
            </a:r>
            <a:endParaRPr lang="en-US" sz="3200" dirty="0"/>
          </a:p>
        </p:txBody>
      </p:sp>
      <p:pic>
        <p:nvPicPr>
          <p:cNvPr id="4110" name="Picture 14" descr="Adult Patient Intubated With A Endotracheal Tube Stock Illustration -  Download Image Now - Intubation, Tube, Laryngoscope - iStock">
            <a:extLst>
              <a:ext uri="{FF2B5EF4-FFF2-40B4-BE49-F238E27FC236}">
                <a16:creationId xmlns:a16="http://schemas.microsoft.com/office/drawing/2014/main" id="{9427C130-3514-66A9-863B-3574B08E9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8706" r="6633" b="8706"/>
          <a:stretch/>
        </p:blipFill>
        <p:spPr bwMode="auto">
          <a:xfrm>
            <a:off x="6125468" y="5293721"/>
            <a:ext cx="1388016" cy="130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9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BB05E2-9BFE-DBDF-6C53-9341C209EED3}"/>
              </a:ext>
            </a:extLst>
          </p:cNvPr>
          <p:cNvSpPr txBox="1"/>
          <p:nvPr/>
        </p:nvSpPr>
        <p:spPr>
          <a:xfrm>
            <a:off x="364145" y="412170"/>
            <a:ext cx="11691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Because SARS-CoV-2 is transmitted </a:t>
            </a:r>
            <a:r>
              <a:rPr lang="en-GB" sz="4000" i="1" dirty="0"/>
              <a:t>via the air</a:t>
            </a:r>
            <a:r>
              <a:rPr lang="en-GB" sz="4000" dirty="0"/>
              <a:t>, we need: </a:t>
            </a:r>
            <a:endParaRPr lang="en-US" sz="4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420C12-06CD-43A4-A8B2-C6F2FC921F48}"/>
              </a:ext>
            </a:extLst>
          </p:cNvPr>
          <p:cNvGrpSpPr/>
          <p:nvPr/>
        </p:nvGrpSpPr>
        <p:grpSpPr>
          <a:xfrm>
            <a:off x="6639220" y="1544234"/>
            <a:ext cx="5188635" cy="1077218"/>
            <a:chOff x="567394" y="4864980"/>
            <a:chExt cx="5188635" cy="1077218"/>
          </a:xfrm>
        </p:grpSpPr>
        <p:pic>
          <p:nvPicPr>
            <p:cNvPr id="4104" name="Picture 8" descr="Social Distancing Yellow Sign 2 M Two People Stay On 2 Meters Distance  Stock Illustration - Download Image Now - iStock">
              <a:extLst>
                <a:ext uri="{FF2B5EF4-FFF2-40B4-BE49-F238E27FC236}">
                  <a16:creationId xmlns:a16="http://schemas.microsoft.com/office/drawing/2014/main" id="{49CE46BF-A27B-D7D6-7975-F027D7901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42" b="14448"/>
            <a:stretch/>
          </p:blipFill>
          <p:spPr bwMode="auto">
            <a:xfrm>
              <a:off x="567394" y="4967200"/>
              <a:ext cx="1371013" cy="963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2C3598-9CB7-829A-C732-64EA4E6BE1F9}"/>
                </a:ext>
              </a:extLst>
            </p:cNvPr>
            <p:cNvSpPr txBox="1"/>
            <p:nvPr/>
          </p:nvSpPr>
          <p:spPr>
            <a:xfrm>
              <a:off x="2025741" y="4864980"/>
              <a:ext cx="37302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● physical distancing when indoors ((✅))</a:t>
              </a:r>
              <a:endParaRPr lang="en-US" sz="32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671CFCD-F3BF-21CB-E5F0-6CF35A8EC30C}"/>
              </a:ext>
            </a:extLst>
          </p:cNvPr>
          <p:cNvSpPr txBox="1"/>
          <p:nvPr/>
        </p:nvSpPr>
        <p:spPr>
          <a:xfrm>
            <a:off x="2427829" y="3399009"/>
            <a:ext cx="3779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● limit time spent indoors, especially in crowded spaces ✅</a:t>
            </a:r>
            <a:endParaRPr lang="en-US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1D5679-6F54-A782-CDD3-FEEEB5A181FF}"/>
              </a:ext>
            </a:extLst>
          </p:cNvPr>
          <p:cNvGrpSpPr/>
          <p:nvPr/>
        </p:nvGrpSpPr>
        <p:grpSpPr>
          <a:xfrm>
            <a:off x="391061" y="5316492"/>
            <a:ext cx="5698981" cy="1328026"/>
            <a:chOff x="338506" y="3661874"/>
            <a:chExt cx="5698981" cy="13280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6A9B32-547C-C713-AE90-1EEF8BC0F88F}"/>
                </a:ext>
              </a:extLst>
            </p:cNvPr>
            <p:cNvSpPr txBox="1"/>
            <p:nvPr/>
          </p:nvSpPr>
          <p:spPr>
            <a:xfrm>
              <a:off x="2412614" y="3726585"/>
              <a:ext cx="36248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● ventilate buildings (and/or filter air) ✅</a:t>
              </a:r>
              <a:endParaRPr lang="en-US" sz="3200" dirty="0"/>
            </a:p>
          </p:txBody>
        </p:sp>
        <p:pic>
          <p:nvPicPr>
            <p:cNvPr id="6148" name="Picture 4" descr="Keeping Buildings COVID-safe - Puravent | Industrial | Commercial">
              <a:extLst>
                <a:ext uri="{FF2B5EF4-FFF2-40B4-BE49-F238E27FC236}">
                  <a16:creationId xmlns:a16="http://schemas.microsoft.com/office/drawing/2014/main" id="{6473E5C6-0753-39DA-9D27-F196F3542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506" y="3661874"/>
              <a:ext cx="2074108" cy="1328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0898FE-6CCB-F871-185E-C3643F6C0809}"/>
              </a:ext>
            </a:extLst>
          </p:cNvPr>
          <p:cNvGrpSpPr/>
          <p:nvPr/>
        </p:nvGrpSpPr>
        <p:grpSpPr>
          <a:xfrm>
            <a:off x="6488535" y="3179746"/>
            <a:ext cx="5567020" cy="1569660"/>
            <a:chOff x="6488535" y="1969184"/>
            <a:chExt cx="5567020" cy="15696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602F04-927E-0D5B-7E7E-E59CE5085CCE}"/>
                </a:ext>
              </a:extLst>
            </p:cNvPr>
            <p:cNvSpPr txBox="1"/>
            <p:nvPr/>
          </p:nvSpPr>
          <p:spPr>
            <a:xfrm>
              <a:off x="8276492" y="1969184"/>
              <a:ext cx="37790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● </a:t>
              </a:r>
              <a:r>
                <a:rPr lang="en-GB" sz="3200" u="sng" dirty="0"/>
                <a:t>everyone</a:t>
              </a:r>
              <a:r>
                <a:rPr lang="en-GB" sz="3200" dirty="0"/>
                <a:t> wearing well-fitting respirator masks indoors ✅</a:t>
              </a:r>
              <a:endParaRPr lang="en-US" sz="3200" dirty="0"/>
            </a:p>
          </p:txBody>
        </p:sp>
        <p:pic>
          <p:nvPicPr>
            <p:cNvPr id="6150" name="Picture 6" descr="3,100+ N95 Mask Illustrations, Royalty-Free Vector Graphics &amp; Clip Art -  iStock | N95 mask nurse, N95 mask icon, N95 mask doctor">
              <a:extLst>
                <a:ext uri="{FF2B5EF4-FFF2-40B4-BE49-F238E27FC236}">
                  <a16:creationId xmlns:a16="http://schemas.microsoft.com/office/drawing/2014/main" id="{80FB293F-2BB4-3912-8784-96C4B03596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11963" r="18806" b="12281"/>
            <a:stretch/>
          </p:blipFill>
          <p:spPr bwMode="auto">
            <a:xfrm>
              <a:off x="6488535" y="2175104"/>
              <a:ext cx="1656164" cy="1336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683160-85CD-C8EA-282C-238F11BF492B}"/>
              </a:ext>
            </a:extLst>
          </p:cNvPr>
          <p:cNvGrpSpPr/>
          <p:nvPr/>
        </p:nvGrpSpPr>
        <p:grpSpPr>
          <a:xfrm>
            <a:off x="6501787" y="5089659"/>
            <a:ext cx="5703466" cy="1569660"/>
            <a:chOff x="6488535" y="4355594"/>
            <a:chExt cx="5703466" cy="15696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A2BDFC-E021-8AED-2109-FFD023247B04}"/>
                </a:ext>
              </a:extLst>
            </p:cNvPr>
            <p:cNvSpPr txBox="1"/>
            <p:nvPr/>
          </p:nvSpPr>
          <p:spPr>
            <a:xfrm>
              <a:off x="8461712" y="4355594"/>
              <a:ext cx="37302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● avoid indoor singing / shouting / heavy exercise ✅</a:t>
              </a:r>
              <a:endParaRPr lang="en-US" sz="3200" dirty="0"/>
            </a:p>
          </p:txBody>
        </p:sp>
        <p:pic>
          <p:nvPicPr>
            <p:cNvPr id="6152" name="Picture 8" descr="Free Choir Clipart Pictures - Clipartix">
              <a:extLst>
                <a:ext uri="{FF2B5EF4-FFF2-40B4-BE49-F238E27FC236}">
                  <a16:creationId xmlns:a16="http://schemas.microsoft.com/office/drawing/2014/main" id="{89591FB3-B3E2-EC76-066A-66D4F96ADE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32"/>
            <a:stretch/>
          </p:blipFill>
          <p:spPr bwMode="auto">
            <a:xfrm>
              <a:off x="6488535" y="4478655"/>
              <a:ext cx="1833486" cy="1353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D75BB8-7A4C-5BF7-5377-814B74E94EA1}"/>
              </a:ext>
            </a:extLst>
          </p:cNvPr>
          <p:cNvGrpSpPr/>
          <p:nvPr/>
        </p:nvGrpSpPr>
        <p:grpSpPr>
          <a:xfrm>
            <a:off x="364145" y="1444814"/>
            <a:ext cx="5731855" cy="1569660"/>
            <a:chOff x="6395669" y="1435938"/>
            <a:chExt cx="5731855" cy="1569660"/>
          </a:xfrm>
        </p:grpSpPr>
        <p:pic>
          <p:nvPicPr>
            <p:cNvPr id="6154" name="Picture 10" descr="Coronavirus: The mystery of asymptomatic 'silent spreaders' - BBC News">
              <a:extLst>
                <a:ext uri="{FF2B5EF4-FFF2-40B4-BE49-F238E27FC236}">
                  <a16:creationId xmlns:a16="http://schemas.microsoft.com/office/drawing/2014/main" id="{084B862F-DB17-046D-FC69-7FBA42EB1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5669" y="1693304"/>
              <a:ext cx="2010896" cy="113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D54E6C-1B3F-619C-FC6C-2687CF65E9F9}"/>
                </a:ext>
              </a:extLst>
            </p:cNvPr>
            <p:cNvSpPr txBox="1"/>
            <p:nvPr/>
          </p:nvSpPr>
          <p:spPr>
            <a:xfrm>
              <a:off x="8526188" y="1435938"/>
              <a:ext cx="36013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● note: people may be asymptomatic but contagious ✅</a:t>
              </a:r>
              <a:endParaRPr lang="en-US" sz="3200" dirty="0"/>
            </a:p>
          </p:txBody>
        </p:sp>
      </p:grpSp>
      <p:pic>
        <p:nvPicPr>
          <p:cNvPr id="6156" name="Picture 12" descr="mask graphic">
            <a:extLst>
              <a:ext uri="{FF2B5EF4-FFF2-40B4-BE49-F238E27FC236}">
                <a16:creationId xmlns:a16="http://schemas.microsoft.com/office/drawing/2014/main" id="{A9A568D5-E8F6-F077-51B7-B2026CF08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5" y="3518168"/>
            <a:ext cx="1997012" cy="13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13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B07185-8518-7710-C50E-AA81DB921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98" y="31750"/>
            <a:ext cx="4711700" cy="6794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3BD2D-7620-A488-971F-15442E33741B}"/>
              </a:ext>
            </a:extLst>
          </p:cNvPr>
          <p:cNvSpPr txBox="1"/>
          <p:nvPr/>
        </p:nvSpPr>
        <p:spPr>
          <a:xfrm>
            <a:off x="6480312" y="649357"/>
            <a:ext cx="4711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Outdoors, well-ventilated, silent, masked = SAFE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95F02-382D-9080-748B-A09A58109937}"/>
              </a:ext>
            </a:extLst>
          </p:cNvPr>
          <p:cNvSpPr txBox="1"/>
          <p:nvPr/>
        </p:nvSpPr>
        <p:spPr>
          <a:xfrm>
            <a:off x="6367669" y="5468250"/>
            <a:ext cx="5705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Indoors, poorly-ventilated, noisy, unmasked = UNSAFE</a:t>
            </a:r>
          </a:p>
        </p:txBody>
      </p:sp>
    </p:spTree>
    <p:extLst>
      <p:ext uri="{BB962C8B-B14F-4D97-AF65-F5344CB8AC3E}">
        <p14:creationId xmlns:p14="http://schemas.microsoft.com/office/powerpoint/2010/main" val="35539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723</Words>
  <Application>Microsoft Macintosh PowerPoint</Application>
  <PresentationFormat>Widescreen</PresentationFormat>
  <Paragraphs>122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Clean Air For Schools  Warrington Project  Dr Binita Kane Leila Williams   With the support of: Public Health team Warrington BC  Dr Stefan Stojanovic Michelle Wong @PeteUK7 (Twitter)   </vt:lpstr>
      <vt:lpstr>Why clean air is important </vt:lpstr>
      <vt:lpstr>Proposal: STEM Project </vt:lpstr>
      <vt:lpstr>Our AMBITION  </vt:lpstr>
      <vt:lpstr>Warrington schools </vt:lpstr>
      <vt:lpstr>Warrington schools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Trish  Greenhalgh</dc:creator>
  <cp:lastModifiedBy>Trish  Greenhalgh</cp:lastModifiedBy>
  <cp:revision>10</cp:revision>
  <dcterms:created xsi:type="dcterms:W3CDTF">2023-01-19T20:08:35Z</dcterms:created>
  <dcterms:modified xsi:type="dcterms:W3CDTF">2023-09-08T08:44:16Z</dcterms:modified>
</cp:coreProperties>
</file>